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339" r:id="rId3"/>
    <p:sldId id="348" r:id="rId4"/>
    <p:sldId id="356" r:id="rId5"/>
    <p:sldId id="363" r:id="rId6"/>
    <p:sldId id="340" r:id="rId7"/>
  </p:sldIdLst>
  <p:sldSz cx="12192000" cy="6858000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202B0CA-FC54-4496-8BCA-5EF66A818D29}" styleName="Styl ciemny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Styl ciemny 2 - Akcent 3/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Styl ciemny 2 -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190" autoAdjust="0"/>
  </p:normalViewPr>
  <p:slideViewPr>
    <p:cSldViewPr snapToGrid="0">
      <p:cViewPr varScale="1">
        <p:scale>
          <a:sx n="86" d="100"/>
          <a:sy n="86" d="100"/>
        </p:scale>
        <p:origin x="3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636BBD4-DAC1-400B-917D-6906FF364644}" type="datetimeFigureOut">
              <a:rPr lang="pl-PL"/>
              <a:pPr>
                <a:defRPr/>
              </a:pPr>
              <a:t>2019-04-01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A522931-E474-4023-88B0-C6A4E7B5F51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3967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2" name="Rectangle 9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90150" y="1792288"/>
            <a:ext cx="990600" cy="304800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EA6B481-B7D6-468C-81C6-5350B72F5B5C}" type="datetimeFigureOut">
              <a:rPr lang="en-US"/>
              <a:pPr>
                <a:defRPr/>
              </a:pPr>
              <a:t>4/1/2019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60644" y="3226594"/>
            <a:ext cx="3859212" cy="3048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0500" y="292100"/>
            <a:ext cx="838200" cy="768350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pPr>
              <a:defRPr/>
            </a:pPr>
            <a:fld id="{648929CC-5C99-4240-A836-82BE2DAFF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147483646 h 2856"/>
                <a:gd name="T4" fmla="*/ 2147483646 w 7104"/>
                <a:gd name="T5" fmla="*/ 2147483646 h 2856"/>
                <a:gd name="T6" fmla="*/ 2147483646 w 7104"/>
                <a:gd name="T7" fmla="*/ 2147483646 h 2856"/>
                <a:gd name="T8" fmla="*/ 2147483646 w 7104"/>
                <a:gd name="T9" fmla="*/ 2147483646 h 2856"/>
                <a:gd name="T10" fmla="*/ 2147483646 w 7104"/>
                <a:gd name="T11" fmla="*/ 2147483646 h 2856"/>
                <a:gd name="T12" fmla="*/ 2147483646 w 7104"/>
                <a:gd name="T13" fmla="*/ 2147483646 h 2856"/>
                <a:gd name="T14" fmla="*/ 2147483646 w 7104"/>
                <a:gd name="T15" fmla="*/ 2147483646 h 2856"/>
                <a:gd name="T16" fmla="*/ 2147483646 w 7104"/>
                <a:gd name="T17" fmla="*/ 2147483646 h 2856"/>
                <a:gd name="T18" fmla="*/ 2147483646 w 7104"/>
                <a:gd name="T19" fmla="*/ 2147483646 h 2856"/>
                <a:gd name="T20" fmla="*/ 2147483646 w 7104"/>
                <a:gd name="T21" fmla="*/ 2147483646 h 2856"/>
                <a:gd name="T22" fmla="*/ 2147483646 w 7104"/>
                <a:gd name="T23" fmla="*/ 2147483646 h 2856"/>
                <a:gd name="T24" fmla="*/ 2147483646 w 7104"/>
                <a:gd name="T25" fmla="*/ 2147483646 h 2856"/>
                <a:gd name="T26" fmla="*/ 2147483646 w 7104"/>
                <a:gd name="T27" fmla="*/ 2147483646 h 2856"/>
                <a:gd name="T28" fmla="*/ 2147483646 w 7104"/>
                <a:gd name="T29" fmla="*/ 2147483646 h 2856"/>
                <a:gd name="T30" fmla="*/ 2147483646 w 7104"/>
                <a:gd name="T31" fmla="*/ 2147483646 h 2856"/>
                <a:gd name="T32" fmla="*/ 2147483646 w 7104"/>
                <a:gd name="T33" fmla="*/ 2147483646 h 2856"/>
                <a:gd name="T34" fmla="*/ 2147483646 w 7104"/>
                <a:gd name="T35" fmla="*/ 2147483646 h 2856"/>
                <a:gd name="T36" fmla="*/ 2147483646 w 7104"/>
                <a:gd name="T37" fmla="*/ 2147483646 h 2856"/>
                <a:gd name="T38" fmla="*/ 2147483646 w 7104"/>
                <a:gd name="T39" fmla="*/ 2147483646 h 2856"/>
                <a:gd name="T40" fmla="*/ 2147483646 w 7104"/>
                <a:gd name="T41" fmla="*/ 2147483646 h 2856"/>
                <a:gd name="T42" fmla="*/ 2147483646 w 7104"/>
                <a:gd name="T43" fmla="*/ 2147483646 h 2856"/>
                <a:gd name="T44" fmla="*/ 2147483646 w 7104"/>
                <a:gd name="T45" fmla="*/ 2147483646 h 2856"/>
                <a:gd name="T46" fmla="*/ 2147483646 w 7104"/>
                <a:gd name="T47" fmla="*/ 2147483646 h 2856"/>
                <a:gd name="T48" fmla="*/ 2147483646 w 7104"/>
                <a:gd name="T49" fmla="*/ 2147483646 h 2856"/>
                <a:gd name="T50" fmla="*/ 2147483646 w 7104"/>
                <a:gd name="T51" fmla="*/ 2147483646 h 2856"/>
                <a:gd name="T52" fmla="*/ 2147483646 w 7104"/>
                <a:gd name="T53" fmla="*/ 2147483646 h 2856"/>
                <a:gd name="T54" fmla="*/ 2147483646 w 7104"/>
                <a:gd name="T55" fmla="*/ 2147483646 h 2856"/>
                <a:gd name="T56" fmla="*/ 2147483646 w 7104"/>
                <a:gd name="T57" fmla="*/ 2147483646 h 2856"/>
                <a:gd name="T58" fmla="*/ 2147483646 w 7104"/>
                <a:gd name="T59" fmla="*/ 2147483646 h 2856"/>
                <a:gd name="T60" fmla="*/ 2147483646 w 7104"/>
                <a:gd name="T61" fmla="*/ 2147483646 h 2856"/>
                <a:gd name="T62" fmla="*/ 2147483646 w 7104"/>
                <a:gd name="T63" fmla="*/ 2147483646 h 2856"/>
                <a:gd name="T64" fmla="*/ 2147483646 w 7104"/>
                <a:gd name="T65" fmla="*/ 2147483646 h 2856"/>
                <a:gd name="T66" fmla="*/ 2147483646 w 7104"/>
                <a:gd name="T67" fmla="*/ 2147483646 h 2856"/>
                <a:gd name="T68" fmla="*/ 2147483646 w 7104"/>
                <a:gd name="T69" fmla="*/ 2147483646 h 2856"/>
                <a:gd name="T70" fmla="*/ 2147483646 w 7104"/>
                <a:gd name="T71" fmla="*/ 2147483646 h 2856"/>
                <a:gd name="T72" fmla="*/ 2147483646 w 7104"/>
                <a:gd name="T73" fmla="*/ 2147483646 h 2856"/>
                <a:gd name="T74" fmla="*/ 2147483646 w 7104"/>
                <a:gd name="T75" fmla="*/ 2147483646 h 2856"/>
                <a:gd name="T76" fmla="*/ 2147483646 w 7104"/>
                <a:gd name="T77" fmla="*/ 2147483646 h 2856"/>
                <a:gd name="T78" fmla="*/ 2147483646 w 7104"/>
                <a:gd name="T79" fmla="*/ 2147483646 h 2856"/>
                <a:gd name="T80" fmla="*/ 2147483646 w 7104"/>
                <a:gd name="T81" fmla="*/ 2147483646 h 2856"/>
                <a:gd name="T82" fmla="*/ 2147483646 w 7104"/>
                <a:gd name="T83" fmla="*/ 2147483646 h 2856"/>
                <a:gd name="T84" fmla="*/ 2147483646 w 7104"/>
                <a:gd name="T85" fmla="*/ 2147483646 h 2856"/>
                <a:gd name="T86" fmla="*/ 2147483646 w 7104"/>
                <a:gd name="T87" fmla="*/ 2147483646 h 2856"/>
                <a:gd name="T88" fmla="*/ 2147483646 w 7104"/>
                <a:gd name="T89" fmla="*/ 2147483646 h 2856"/>
                <a:gd name="T90" fmla="*/ 2147483646 w 7104"/>
                <a:gd name="T91" fmla="*/ 2147483646 h 2856"/>
                <a:gd name="T92" fmla="*/ 2147483646 w 7104"/>
                <a:gd name="T93" fmla="*/ 2147483646 h 2856"/>
                <a:gd name="T94" fmla="*/ 2147483646 w 7104"/>
                <a:gd name="T95" fmla="*/ 2147483646 h 2856"/>
                <a:gd name="T96" fmla="*/ 2147483646 w 7104"/>
                <a:gd name="T97" fmla="*/ 2147483646 h 2856"/>
                <a:gd name="T98" fmla="*/ 0 w 7104"/>
                <a:gd name="T99" fmla="*/ 0 h 2856"/>
                <a:gd name="T100" fmla="*/ 0 w 7104"/>
                <a:gd name="T101" fmla="*/ 0 h 28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28156-8FF8-4A32-8F89-66DC8FCFF23F}" type="datetimeFigureOut">
              <a:rPr lang="en-US"/>
              <a:pPr>
                <a:defRPr/>
              </a:pPr>
              <a:t>4/1/2019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BDFC4-D070-4E01-9487-336E1B363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51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8490951" y="2714874"/>
              <a:ext cx="3299407" cy="440924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>
                <a:gd name="T0" fmla="*/ 0 w 10000"/>
                <a:gd name="T1" fmla="*/ 0 h 7946"/>
                <a:gd name="T2" fmla="*/ 0 w 10000"/>
                <a:gd name="T3" fmla="*/ 2147483646 h 7946"/>
                <a:gd name="T4" fmla="*/ 2147483646 w 10000"/>
                <a:gd name="T5" fmla="*/ 2147483646 h 7946"/>
                <a:gd name="T6" fmla="*/ 2147483646 w 10000"/>
                <a:gd name="T7" fmla="*/ 2147483646 h 7946"/>
                <a:gd name="T8" fmla="*/ 2147483646 w 10000"/>
                <a:gd name="T9" fmla="*/ 2147483646 h 7946"/>
                <a:gd name="T10" fmla="*/ 2147483646 w 10000"/>
                <a:gd name="T11" fmla="*/ 2147483646 h 7946"/>
                <a:gd name="T12" fmla="*/ 2147483646 w 10000"/>
                <a:gd name="T13" fmla="*/ 2147483646 h 7946"/>
                <a:gd name="T14" fmla="*/ 2147483646 w 10000"/>
                <a:gd name="T15" fmla="*/ 2147483646 h 7946"/>
                <a:gd name="T16" fmla="*/ 2147483646 w 10000"/>
                <a:gd name="T17" fmla="*/ 2147483646 h 7946"/>
                <a:gd name="T18" fmla="*/ 2147483646 w 10000"/>
                <a:gd name="T19" fmla="*/ 2147483646 h 7946"/>
                <a:gd name="T20" fmla="*/ 2147483646 w 10000"/>
                <a:gd name="T21" fmla="*/ 2147483646 h 7946"/>
                <a:gd name="T22" fmla="*/ 2147483646 w 10000"/>
                <a:gd name="T23" fmla="*/ 2147483646 h 7946"/>
                <a:gd name="T24" fmla="*/ 2147483646 w 10000"/>
                <a:gd name="T25" fmla="*/ 2147483646 h 7946"/>
                <a:gd name="T26" fmla="*/ 2147483646 w 10000"/>
                <a:gd name="T27" fmla="*/ 2147483646 h 7946"/>
                <a:gd name="T28" fmla="*/ 2147483646 w 10000"/>
                <a:gd name="T29" fmla="*/ 2147483646 h 7946"/>
                <a:gd name="T30" fmla="*/ 2147483646 w 10000"/>
                <a:gd name="T31" fmla="*/ 2147483646 h 7946"/>
                <a:gd name="T32" fmla="*/ 2147483646 w 10000"/>
                <a:gd name="T33" fmla="*/ 2147483646 h 7946"/>
                <a:gd name="T34" fmla="*/ 2147483646 w 10000"/>
                <a:gd name="T35" fmla="*/ 2147483646 h 7946"/>
                <a:gd name="T36" fmla="*/ 2147483646 w 10000"/>
                <a:gd name="T37" fmla="*/ 2147483646 h 7946"/>
                <a:gd name="T38" fmla="*/ 2147483646 w 10000"/>
                <a:gd name="T39" fmla="*/ 2147483646 h 7946"/>
                <a:gd name="T40" fmla="*/ 2147483646 w 10000"/>
                <a:gd name="T41" fmla="*/ 2147483646 h 7946"/>
                <a:gd name="T42" fmla="*/ 2147483646 w 10000"/>
                <a:gd name="T43" fmla="*/ 2147483646 h 7946"/>
                <a:gd name="T44" fmla="*/ 2147483646 w 10000"/>
                <a:gd name="T45" fmla="*/ 2147483646 h 7946"/>
                <a:gd name="T46" fmla="*/ 2147483646 w 10000"/>
                <a:gd name="T47" fmla="*/ 2147483646 h 7946"/>
                <a:gd name="T48" fmla="*/ 2147483646 w 10000"/>
                <a:gd name="T49" fmla="*/ 2147483646 h 7946"/>
                <a:gd name="T50" fmla="*/ 2147483646 w 10000"/>
                <a:gd name="T51" fmla="*/ 2147483646 h 7946"/>
                <a:gd name="T52" fmla="*/ 2147483646 w 10000"/>
                <a:gd name="T53" fmla="*/ 2147483646 h 7946"/>
                <a:gd name="T54" fmla="*/ 2147483646 w 10000"/>
                <a:gd name="T55" fmla="*/ 2147483646 h 7946"/>
                <a:gd name="T56" fmla="*/ 2147483646 w 10000"/>
                <a:gd name="T57" fmla="*/ 2147483646 h 7946"/>
                <a:gd name="T58" fmla="*/ 2147483646 w 10000"/>
                <a:gd name="T59" fmla="*/ 2147483646 h 7946"/>
                <a:gd name="T60" fmla="*/ 2147483646 w 10000"/>
                <a:gd name="T61" fmla="*/ 2147483646 h 7946"/>
                <a:gd name="T62" fmla="*/ 2147483646 w 10000"/>
                <a:gd name="T63" fmla="*/ 2147483646 h 7946"/>
                <a:gd name="T64" fmla="*/ 2147483646 w 10000"/>
                <a:gd name="T65" fmla="*/ 2147483646 h 7946"/>
                <a:gd name="T66" fmla="*/ 2147483646 w 10000"/>
                <a:gd name="T67" fmla="*/ 2147483646 h 7946"/>
                <a:gd name="T68" fmla="*/ 2147483646 w 10000"/>
                <a:gd name="T69" fmla="*/ 2147483646 h 7946"/>
                <a:gd name="T70" fmla="*/ 2147483646 w 10000"/>
                <a:gd name="T71" fmla="*/ 2147483646 h 7946"/>
                <a:gd name="T72" fmla="*/ 2147483646 w 10000"/>
                <a:gd name="T73" fmla="*/ 2147483646 h 7946"/>
                <a:gd name="T74" fmla="*/ 2147483646 w 10000"/>
                <a:gd name="T75" fmla="*/ 2147483646 h 7946"/>
                <a:gd name="T76" fmla="*/ 2147483646 w 10000"/>
                <a:gd name="T77" fmla="*/ 2147483646 h 7946"/>
                <a:gd name="T78" fmla="*/ 2147483646 w 10000"/>
                <a:gd name="T79" fmla="*/ 2147483646 h 7946"/>
                <a:gd name="T80" fmla="*/ 2147483646 w 10000"/>
                <a:gd name="T81" fmla="*/ 2147483646 h 7946"/>
                <a:gd name="T82" fmla="*/ 2147483646 w 10000"/>
                <a:gd name="T83" fmla="*/ 2147483646 h 7946"/>
                <a:gd name="T84" fmla="*/ 2147483646 w 10000"/>
                <a:gd name="T85" fmla="*/ 2147483646 h 7946"/>
                <a:gd name="T86" fmla="*/ 2147483646 w 10000"/>
                <a:gd name="T87" fmla="*/ 2147483646 h 7946"/>
                <a:gd name="T88" fmla="*/ 2147483646 w 10000"/>
                <a:gd name="T89" fmla="*/ 2147483646 h 7946"/>
                <a:gd name="T90" fmla="*/ 2147483646 w 10000"/>
                <a:gd name="T91" fmla="*/ 2147483646 h 7946"/>
                <a:gd name="T92" fmla="*/ 2147483646 w 10000"/>
                <a:gd name="T93" fmla="*/ 2147483646 h 7946"/>
                <a:gd name="T94" fmla="*/ 2147483646 w 10000"/>
                <a:gd name="T95" fmla="*/ 2147483646 h 7946"/>
                <a:gd name="T96" fmla="*/ 2147483646 w 10000"/>
                <a:gd name="T97" fmla="*/ 2147483646 h 7946"/>
                <a:gd name="T98" fmla="*/ 0 w 10000"/>
                <a:gd name="T99" fmla="*/ 0 h 7946"/>
                <a:gd name="T100" fmla="*/ 0 w 10000"/>
                <a:gd name="T101" fmla="*/ 0 h 79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8D01B-09D3-47FE-9AF9-9982BC69E0CA}" type="datetimeFigureOut">
              <a:rPr lang="en-US"/>
              <a:pPr>
                <a:defRPr/>
              </a:pPr>
              <a:t>4/1/2019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DD1DA-F569-4759-AADD-CB6A8A7C0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79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89932">
              <a:off x="8490951" y="4185117"/>
              <a:ext cx="3299407" cy="440924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6 h 8000"/>
                <a:gd name="T4" fmla="*/ 2147483646 w 10000"/>
                <a:gd name="T5" fmla="*/ 2147483646 h 8000"/>
                <a:gd name="T6" fmla="*/ 2147483646 w 10000"/>
                <a:gd name="T7" fmla="*/ 2147483646 h 8000"/>
                <a:gd name="T8" fmla="*/ 2147483646 w 10000"/>
                <a:gd name="T9" fmla="*/ 2147483646 h 8000"/>
                <a:gd name="T10" fmla="*/ 2147483646 w 10000"/>
                <a:gd name="T11" fmla="*/ 2147483646 h 8000"/>
                <a:gd name="T12" fmla="*/ 2147483646 w 10000"/>
                <a:gd name="T13" fmla="*/ 2147483646 h 8000"/>
                <a:gd name="T14" fmla="*/ 2147483646 w 10000"/>
                <a:gd name="T15" fmla="*/ 2147483646 h 8000"/>
                <a:gd name="T16" fmla="*/ 2147483646 w 10000"/>
                <a:gd name="T17" fmla="*/ 2147483646 h 8000"/>
                <a:gd name="T18" fmla="*/ 2147483646 w 10000"/>
                <a:gd name="T19" fmla="*/ 2147483646 h 8000"/>
                <a:gd name="T20" fmla="*/ 2147483646 w 10000"/>
                <a:gd name="T21" fmla="*/ 2147483646 h 8000"/>
                <a:gd name="T22" fmla="*/ 2147483646 w 10000"/>
                <a:gd name="T23" fmla="*/ 2147483646 h 8000"/>
                <a:gd name="T24" fmla="*/ 2147483646 w 10000"/>
                <a:gd name="T25" fmla="*/ 2147483646 h 8000"/>
                <a:gd name="T26" fmla="*/ 2147483646 w 10000"/>
                <a:gd name="T27" fmla="*/ 2147483646 h 8000"/>
                <a:gd name="T28" fmla="*/ 2147483646 w 10000"/>
                <a:gd name="T29" fmla="*/ 2147483646 h 8000"/>
                <a:gd name="T30" fmla="*/ 2147483646 w 10000"/>
                <a:gd name="T31" fmla="*/ 2147483646 h 8000"/>
                <a:gd name="T32" fmla="*/ 2147483646 w 10000"/>
                <a:gd name="T33" fmla="*/ 2147483646 h 8000"/>
                <a:gd name="T34" fmla="*/ 2147483646 w 10000"/>
                <a:gd name="T35" fmla="*/ 2147483646 h 8000"/>
                <a:gd name="T36" fmla="*/ 2147483646 w 10000"/>
                <a:gd name="T37" fmla="*/ 2147483646 h 8000"/>
                <a:gd name="T38" fmla="*/ 2147483646 w 10000"/>
                <a:gd name="T39" fmla="*/ 2147483646 h 8000"/>
                <a:gd name="T40" fmla="*/ 2147483646 w 10000"/>
                <a:gd name="T41" fmla="*/ 2147483646 h 8000"/>
                <a:gd name="T42" fmla="*/ 2147483646 w 10000"/>
                <a:gd name="T43" fmla="*/ 2147483646 h 8000"/>
                <a:gd name="T44" fmla="*/ 2147483646 w 10000"/>
                <a:gd name="T45" fmla="*/ 2147483646 h 8000"/>
                <a:gd name="T46" fmla="*/ 2147483646 w 10000"/>
                <a:gd name="T47" fmla="*/ 2147483646 h 8000"/>
                <a:gd name="T48" fmla="*/ 2147483646 w 10000"/>
                <a:gd name="T49" fmla="*/ 2147483646 h 8000"/>
                <a:gd name="T50" fmla="*/ 2147483646 w 10000"/>
                <a:gd name="T51" fmla="*/ 2147483646 h 8000"/>
                <a:gd name="T52" fmla="*/ 2147483646 w 10000"/>
                <a:gd name="T53" fmla="*/ 2147483646 h 8000"/>
                <a:gd name="T54" fmla="*/ 2147483646 w 10000"/>
                <a:gd name="T55" fmla="*/ 2147483646 h 8000"/>
                <a:gd name="T56" fmla="*/ 2147483646 w 10000"/>
                <a:gd name="T57" fmla="*/ 2147483646 h 8000"/>
                <a:gd name="T58" fmla="*/ 2147483646 w 10000"/>
                <a:gd name="T59" fmla="*/ 2147483646 h 8000"/>
                <a:gd name="T60" fmla="*/ 2147483646 w 10000"/>
                <a:gd name="T61" fmla="*/ 2147483646 h 8000"/>
                <a:gd name="T62" fmla="*/ 2147483646 w 10000"/>
                <a:gd name="T63" fmla="*/ 2147483646 h 8000"/>
                <a:gd name="T64" fmla="*/ 2147483646 w 10000"/>
                <a:gd name="T65" fmla="*/ 2147483646 h 8000"/>
                <a:gd name="T66" fmla="*/ 2147483646 w 10000"/>
                <a:gd name="T67" fmla="*/ 2147483646 h 8000"/>
                <a:gd name="T68" fmla="*/ 2147483646 w 10000"/>
                <a:gd name="T69" fmla="*/ 2147483646 h 8000"/>
                <a:gd name="T70" fmla="*/ 2147483646 w 10000"/>
                <a:gd name="T71" fmla="*/ 2147483646 h 8000"/>
                <a:gd name="T72" fmla="*/ 2147483646 w 10000"/>
                <a:gd name="T73" fmla="*/ 2147483646 h 8000"/>
                <a:gd name="T74" fmla="*/ 2147483646 w 10000"/>
                <a:gd name="T75" fmla="*/ 2147483646 h 8000"/>
                <a:gd name="T76" fmla="*/ 2147483646 w 10000"/>
                <a:gd name="T77" fmla="*/ 2147483646 h 8000"/>
                <a:gd name="T78" fmla="*/ 2147483646 w 10000"/>
                <a:gd name="T79" fmla="*/ 2147483646 h 8000"/>
                <a:gd name="T80" fmla="*/ 2147483646 w 10000"/>
                <a:gd name="T81" fmla="*/ 2147483646 h 8000"/>
                <a:gd name="T82" fmla="*/ 2147483646 w 10000"/>
                <a:gd name="T83" fmla="*/ 2147483646 h 8000"/>
                <a:gd name="T84" fmla="*/ 2147483646 w 10000"/>
                <a:gd name="T85" fmla="*/ 2147483646 h 8000"/>
                <a:gd name="T86" fmla="*/ 2147483646 w 10000"/>
                <a:gd name="T87" fmla="*/ 2147483646 h 8000"/>
                <a:gd name="T88" fmla="*/ 2147483646 w 10000"/>
                <a:gd name="T89" fmla="*/ 2147483646 h 8000"/>
                <a:gd name="T90" fmla="*/ 2147483646 w 10000"/>
                <a:gd name="T91" fmla="*/ 2147483646 h 8000"/>
                <a:gd name="T92" fmla="*/ 2147483646 w 10000"/>
                <a:gd name="T93" fmla="*/ 2147483646 h 8000"/>
                <a:gd name="T94" fmla="*/ 2147483646 w 10000"/>
                <a:gd name="T95" fmla="*/ 2147483646 h 8000"/>
                <a:gd name="T96" fmla="*/ 2147483646 w 10000"/>
                <a:gd name="T97" fmla="*/ 2147483646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7" name="TextBox 12"/>
          <p:cNvSpPr txBox="1"/>
          <p:nvPr/>
        </p:nvSpPr>
        <p:spPr>
          <a:xfrm>
            <a:off x="9718675" y="2632075"/>
            <a:ext cx="803275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/>
              <a:t>”</a:t>
            </a:r>
          </a:p>
        </p:txBody>
      </p:sp>
      <p:sp>
        <p:nvSpPr>
          <p:cNvPr id="18" name="TextBox 8"/>
          <p:cNvSpPr txBox="1"/>
          <p:nvPr/>
        </p:nvSpPr>
        <p:spPr>
          <a:xfrm>
            <a:off x="898525" y="590550"/>
            <a:ext cx="801688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/>
              <a:t>“</a:t>
            </a:r>
          </a:p>
        </p:txBody>
      </p:sp>
      <p:sp>
        <p:nvSpPr>
          <p:cNvPr id="19" name="Rectangle 3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01828-CBD2-4342-98B4-3852FF080467}" type="datetimeFigureOut">
              <a:rPr lang="en-US"/>
              <a:pPr>
                <a:defRPr/>
              </a:pPr>
              <a:t>4/1/2019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0E2A6-70EE-4A86-A6D7-A9A231F6A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75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8490951" y="4193583"/>
              <a:ext cx="3299407" cy="440924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6 h 8000"/>
                <a:gd name="T4" fmla="*/ 2147483646 w 10000"/>
                <a:gd name="T5" fmla="*/ 2147483646 h 8000"/>
                <a:gd name="T6" fmla="*/ 2147483646 w 10000"/>
                <a:gd name="T7" fmla="*/ 2147483646 h 8000"/>
                <a:gd name="T8" fmla="*/ 2147483646 w 10000"/>
                <a:gd name="T9" fmla="*/ 2147483646 h 8000"/>
                <a:gd name="T10" fmla="*/ 2147483646 w 10000"/>
                <a:gd name="T11" fmla="*/ 2147483646 h 8000"/>
                <a:gd name="T12" fmla="*/ 2147483646 w 10000"/>
                <a:gd name="T13" fmla="*/ 2147483646 h 8000"/>
                <a:gd name="T14" fmla="*/ 2147483646 w 10000"/>
                <a:gd name="T15" fmla="*/ 2147483646 h 8000"/>
                <a:gd name="T16" fmla="*/ 2147483646 w 10000"/>
                <a:gd name="T17" fmla="*/ 2147483646 h 8000"/>
                <a:gd name="T18" fmla="*/ 2147483646 w 10000"/>
                <a:gd name="T19" fmla="*/ 2147483646 h 8000"/>
                <a:gd name="T20" fmla="*/ 2147483646 w 10000"/>
                <a:gd name="T21" fmla="*/ 2147483646 h 8000"/>
                <a:gd name="T22" fmla="*/ 2147483646 w 10000"/>
                <a:gd name="T23" fmla="*/ 2147483646 h 8000"/>
                <a:gd name="T24" fmla="*/ 2147483646 w 10000"/>
                <a:gd name="T25" fmla="*/ 2147483646 h 8000"/>
                <a:gd name="T26" fmla="*/ 2147483646 w 10000"/>
                <a:gd name="T27" fmla="*/ 2147483646 h 8000"/>
                <a:gd name="T28" fmla="*/ 2147483646 w 10000"/>
                <a:gd name="T29" fmla="*/ 2147483646 h 8000"/>
                <a:gd name="T30" fmla="*/ 2147483646 w 10000"/>
                <a:gd name="T31" fmla="*/ 2147483646 h 8000"/>
                <a:gd name="T32" fmla="*/ 2147483646 w 10000"/>
                <a:gd name="T33" fmla="*/ 2147483646 h 8000"/>
                <a:gd name="T34" fmla="*/ 2147483646 w 10000"/>
                <a:gd name="T35" fmla="*/ 2147483646 h 8000"/>
                <a:gd name="T36" fmla="*/ 2147483646 w 10000"/>
                <a:gd name="T37" fmla="*/ 2147483646 h 8000"/>
                <a:gd name="T38" fmla="*/ 2147483646 w 10000"/>
                <a:gd name="T39" fmla="*/ 2147483646 h 8000"/>
                <a:gd name="T40" fmla="*/ 2147483646 w 10000"/>
                <a:gd name="T41" fmla="*/ 2147483646 h 8000"/>
                <a:gd name="T42" fmla="*/ 2147483646 w 10000"/>
                <a:gd name="T43" fmla="*/ 2147483646 h 8000"/>
                <a:gd name="T44" fmla="*/ 2147483646 w 10000"/>
                <a:gd name="T45" fmla="*/ 2147483646 h 8000"/>
                <a:gd name="T46" fmla="*/ 2147483646 w 10000"/>
                <a:gd name="T47" fmla="*/ 2147483646 h 8000"/>
                <a:gd name="T48" fmla="*/ 2147483646 w 10000"/>
                <a:gd name="T49" fmla="*/ 2147483646 h 8000"/>
                <a:gd name="T50" fmla="*/ 2147483646 w 10000"/>
                <a:gd name="T51" fmla="*/ 2147483646 h 8000"/>
                <a:gd name="T52" fmla="*/ 2147483646 w 10000"/>
                <a:gd name="T53" fmla="*/ 2147483646 h 8000"/>
                <a:gd name="T54" fmla="*/ 2147483646 w 10000"/>
                <a:gd name="T55" fmla="*/ 2147483646 h 8000"/>
                <a:gd name="T56" fmla="*/ 2147483646 w 10000"/>
                <a:gd name="T57" fmla="*/ 2147483646 h 8000"/>
                <a:gd name="T58" fmla="*/ 2147483646 w 10000"/>
                <a:gd name="T59" fmla="*/ 2147483646 h 8000"/>
                <a:gd name="T60" fmla="*/ 2147483646 w 10000"/>
                <a:gd name="T61" fmla="*/ 2147483646 h 8000"/>
                <a:gd name="T62" fmla="*/ 2147483646 w 10000"/>
                <a:gd name="T63" fmla="*/ 2147483646 h 8000"/>
                <a:gd name="T64" fmla="*/ 2147483646 w 10000"/>
                <a:gd name="T65" fmla="*/ 2147483646 h 8000"/>
                <a:gd name="T66" fmla="*/ 2147483646 w 10000"/>
                <a:gd name="T67" fmla="*/ 2147483646 h 8000"/>
                <a:gd name="T68" fmla="*/ 2147483646 w 10000"/>
                <a:gd name="T69" fmla="*/ 2147483646 h 8000"/>
                <a:gd name="T70" fmla="*/ 2147483646 w 10000"/>
                <a:gd name="T71" fmla="*/ 2147483646 h 8000"/>
                <a:gd name="T72" fmla="*/ 2147483646 w 10000"/>
                <a:gd name="T73" fmla="*/ 2147483646 h 8000"/>
                <a:gd name="T74" fmla="*/ 2147483646 w 10000"/>
                <a:gd name="T75" fmla="*/ 2147483646 h 8000"/>
                <a:gd name="T76" fmla="*/ 2147483646 w 10000"/>
                <a:gd name="T77" fmla="*/ 2147483646 h 8000"/>
                <a:gd name="T78" fmla="*/ 2147483646 w 10000"/>
                <a:gd name="T79" fmla="*/ 2147483646 h 8000"/>
                <a:gd name="T80" fmla="*/ 2147483646 w 10000"/>
                <a:gd name="T81" fmla="*/ 2147483646 h 8000"/>
                <a:gd name="T82" fmla="*/ 2147483646 w 10000"/>
                <a:gd name="T83" fmla="*/ 2147483646 h 8000"/>
                <a:gd name="T84" fmla="*/ 2147483646 w 10000"/>
                <a:gd name="T85" fmla="*/ 2147483646 h 8000"/>
                <a:gd name="T86" fmla="*/ 2147483646 w 10000"/>
                <a:gd name="T87" fmla="*/ 2147483646 h 8000"/>
                <a:gd name="T88" fmla="*/ 2147483646 w 10000"/>
                <a:gd name="T89" fmla="*/ 2147483646 h 8000"/>
                <a:gd name="T90" fmla="*/ 2147483646 w 10000"/>
                <a:gd name="T91" fmla="*/ 2147483646 h 8000"/>
                <a:gd name="T92" fmla="*/ 2147483646 w 10000"/>
                <a:gd name="T93" fmla="*/ 2147483646 h 8000"/>
                <a:gd name="T94" fmla="*/ 2147483646 w 10000"/>
                <a:gd name="T95" fmla="*/ 2147483646 h 8000"/>
                <a:gd name="T96" fmla="*/ 2147483646 w 10000"/>
                <a:gd name="T97" fmla="*/ 2147483646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4" name="Rectangle 1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DB82C-41E0-4660-AF47-7177B7096C9F}" type="datetimeFigureOut">
              <a:rPr lang="en-US"/>
              <a:pPr>
                <a:defRPr/>
              </a:pPr>
              <a:t>4/1/2019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66AFC-E9F3-41C3-8059-2289E6252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67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21"/>
          <p:cNvCxnSpPr/>
          <p:nvPr/>
        </p:nvCxnSpPr>
        <p:spPr>
          <a:xfrm>
            <a:off x="4403725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2"/>
          <p:cNvCxnSpPr/>
          <p:nvPr/>
        </p:nvCxnSpPr>
        <p:spPr>
          <a:xfrm>
            <a:off x="77724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C6B46-B249-4F79-98A0-D0001360BC5E}" type="datetimeFigureOut">
              <a:rPr lang="en-US"/>
              <a:pPr>
                <a:defRPr/>
              </a:pPr>
              <a:t>4/1/2019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07178-1544-4BD0-87E7-AE558078E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81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/>
          <p:cNvCxnSpPr/>
          <p:nvPr/>
        </p:nvCxnSpPr>
        <p:spPr>
          <a:xfrm>
            <a:off x="4387850" y="2603500"/>
            <a:ext cx="0" cy="35179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>
            <a:off x="7802563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DE20F-7CBF-4A68-A2BC-8FDA331C3D43}" type="datetimeFigureOut">
              <a:rPr lang="en-US"/>
              <a:pPr>
                <a:defRPr/>
              </a:pPr>
              <a:t>4/1/2019</a:t>
            </a:fld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66102-EFA2-41D3-AC43-E66F1DE0F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883EC-C214-4108-87C0-550ECDDE57FF}" type="datetimeFigureOut">
              <a:rPr lang="en-US"/>
              <a:pPr>
                <a:defRPr/>
              </a:pPr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6562E-67BF-4E77-BD1F-7EC8D7BF4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69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Rectangle 7"/>
            <p:cNvSpPr/>
            <p:nvPr/>
          </p:nvSpPr>
          <p:spPr>
            <a:xfrm>
              <a:off x="414338" y="402504"/>
              <a:ext cx="6511925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6 h 8000"/>
                <a:gd name="T4" fmla="*/ 2147483646 w 10000"/>
                <a:gd name="T5" fmla="*/ 2147483646 h 8000"/>
                <a:gd name="T6" fmla="*/ 2147483646 w 10000"/>
                <a:gd name="T7" fmla="*/ 2147483646 h 8000"/>
                <a:gd name="T8" fmla="*/ 2147483646 w 10000"/>
                <a:gd name="T9" fmla="*/ 2147483646 h 8000"/>
                <a:gd name="T10" fmla="*/ 2147483646 w 10000"/>
                <a:gd name="T11" fmla="*/ 2147483646 h 8000"/>
                <a:gd name="T12" fmla="*/ 2147483646 w 10000"/>
                <a:gd name="T13" fmla="*/ 2147483646 h 8000"/>
                <a:gd name="T14" fmla="*/ 2147483646 w 10000"/>
                <a:gd name="T15" fmla="*/ 2147483646 h 8000"/>
                <a:gd name="T16" fmla="*/ 2147483646 w 10000"/>
                <a:gd name="T17" fmla="*/ 2147483646 h 8000"/>
                <a:gd name="T18" fmla="*/ 2147483646 w 10000"/>
                <a:gd name="T19" fmla="*/ 2147483646 h 8000"/>
                <a:gd name="T20" fmla="*/ 2147483646 w 10000"/>
                <a:gd name="T21" fmla="*/ 2147483646 h 8000"/>
                <a:gd name="T22" fmla="*/ 2147483646 w 10000"/>
                <a:gd name="T23" fmla="*/ 2147483646 h 8000"/>
                <a:gd name="T24" fmla="*/ 2147483646 w 10000"/>
                <a:gd name="T25" fmla="*/ 2147483646 h 8000"/>
                <a:gd name="T26" fmla="*/ 2147483646 w 10000"/>
                <a:gd name="T27" fmla="*/ 2147483646 h 8000"/>
                <a:gd name="T28" fmla="*/ 2147483646 w 10000"/>
                <a:gd name="T29" fmla="*/ 2147483646 h 8000"/>
                <a:gd name="T30" fmla="*/ 2147483646 w 10000"/>
                <a:gd name="T31" fmla="*/ 2147483646 h 8000"/>
                <a:gd name="T32" fmla="*/ 2147483646 w 10000"/>
                <a:gd name="T33" fmla="*/ 2147483646 h 8000"/>
                <a:gd name="T34" fmla="*/ 2147483646 w 10000"/>
                <a:gd name="T35" fmla="*/ 2147483646 h 8000"/>
                <a:gd name="T36" fmla="*/ 2147483646 w 10000"/>
                <a:gd name="T37" fmla="*/ 2147483646 h 8000"/>
                <a:gd name="T38" fmla="*/ 2147483646 w 10000"/>
                <a:gd name="T39" fmla="*/ 2147483646 h 8000"/>
                <a:gd name="T40" fmla="*/ 2147483646 w 10000"/>
                <a:gd name="T41" fmla="*/ 2147483646 h 8000"/>
                <a:gd name="T42" fmla="*/ 2147483646 w 10000"/>
                <a:gd name="T43" fmla="*/ 2147483646 h 8000"/>
                <a:gd name="T44" fmla="*/ 2147483646 w 10000"/>
                <a:gd name="T45" fmla="*/ 2147483646 h 8000"/>
                <a:gd name="T46" fmla="*/ 2147483646 w 10000"/>
                <a:gd name="T47" fmla="*/ 2147483646 h 8000"/>
                <a:gd name="T48" fmla="*/ 2147483646 w 10000"/>
                <a:gd name="T49" fmla="*/ 2147483646 h 8000"/>
                <a:gd name="T50" fmla="*/ 2147483646 w 10000"/>
                <a:gd name="T51" fmla="*/ 2147483646 h 8000"/>
                <a:gd name="T52" fmla="*/ 2147483646 w 10000"/>
                <a:gd name="T53" fmla="*/ 2147483646 h 8000"/>
                <a:gd name="T54" fmla="*/ 2147483646 w 10000"/>
                <a:gd name="T55" fmla="*/ 2147483646 h 8000"/>
                <a:gd name="T56" fmla="*/ 2147483646 w 10000"/>
                <a:gd name="T57" fmla="*/ 2147483646 h 8000"/>
                <a:gd name="T58" fmla="*/ 2147483646 w 10000"/>
                <a:gd name="T59" fmla="*/ 2147483646 h 8000"/>
                <a:gd name="T60" fmla="*/ 2147483646 w 10000"/>
                <a:gd name="T61" fmla="*/ 2147483646 h 8000"/>
                <a:gd name="T62" fmla="*/ 2147483646 w 10000"/>
                <a:gd name="T63" fmla="*/ 2147483646 h 8000"/>
                <a:gd name="T64" fmla="*/ 2147483646 w 10000"/>
                <a:gd name="T65" fmla="*/ 2147483646 h 8000"/>
                <a:gd name="T66" fmla="*/ 2147483646 w 10000"/>
                <a:gd name="T67" fmla="*/ 2147483646 h 8000"/>
                <a:gd name="T68" fmla="*/ 2147483646 w 10000"/>
                <a:gd name="T69" fmla="*/ 2147483646 h 8000"/>
                <a:gd name="T70" fmla="*/ 2147483646 w 10000"/>
                <a:gd name="T71" fmla="*/ 2147483646 h 8000"/>
                <a:gd name="T72" fmla="*/ 2147483646 w 10000"/>
                <a:gd name="T73" fmla="*/ 2147483646 h 8000"/>
                <a:gd name="T74" fmla="*/ 2147483646 w 10000"/>
                <a:gd name="T75" fmla="*/ 2147483646 h 8000"/>
                <a:gd name="T76" fmla="*/ 2147483646 w 10000"/>
                <a:gd name="T77" fmla="*/ 2147483646 h 8000"/>
                <a:gd name="T78" fmla="*/ 2147483646 w 10000"/>
                <a:gd name="T79" fmla="*/ 2147483646 h 8000"/>
                <a:gd name="T80" fmla="*/ 2147483646 w 10000"/>
                <a:gd name="T81" fmla="*/ 2147483646 h 8000"/>
                <a:gd name="T82" fmla="*/ 2147483646 w 10000"/>
                <a:gd name="T83" fmla="*/ 2147483646 h 8000"/>
                <a:gd name="T84" fmla="*/ 2147483646 w 10000"/>
                <a:gd name="T85" fmla="*/ 2147483646 h 8000"/>
                <a:gd name="T86" fmla="*/ 2147483646 w 10000"/>
                <a:gd name="T87" fmla="*/ 2147483646 h 8000"/>
                <a:gd name="T88" fmla="*/ 2147483646 w 10000"/>
                <a:gd name="T89" fmla="*/ 2147483646 h 8000"/>
                <a:gd name="T90" fmla="*/ 2147483646 w 10000"/>
                <a:gd name="T91" fmla="*/ 2147483646 h 8000"/>
                <a:gd name="T92" fmla="*/ 2147483646 w 10000"/>
                <a:gd name="T93" fmla="*/ 2147483646 h 8000"/>
                <a:gd name="T94" fmla="*/ 2147483646 w 10000"/>
                <a:gd name="T95" fmla="*/ 2147483646 h 8000"/>
                <a:gd name="T96" fmla="*/ 2147483646 w 10000"/>
                <a:gd name="T97" fmla="*/ 2147483646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FF8BB-0995-410F-AF37-0E8885F438B9}" type="datetimeFigureOut">
              <a:rPr lang="en-US"/>
              <a:pPr>
                <a:defRPr/>
              </a:pPr>
              <a:t>4/1/2019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FBAE3-BA8A-456A-BA19-62E9B662D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3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7CC75-E0D2-482D-A403-4438F4E3C2F8}" type="datetimeFigureOut">
              <a:rPr lang="en-US"/>
              <a:pPr>
                <a:defRPr/>
              </a:pPr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6E7C1-BD95-4B06-843D-32EA2A2B0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2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6"/>
            <p:cNvSpPr/>
            <p:nvPr/>
          </p:nvSpPr>
          <p:spPr>
            <a:xfrm>
              <a:off x="7289800" y="402504"/>
              <a:ext cx="4478338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677511">
              <a:off x="4698352" y="1826078"/>
              <a:ext cx="3299407" cy="440924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400000">
              <a:off x="3787244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6 h 8000"/>
                <a:gd name="T4" fmla="*/ 2147483646 w 10000"/>
                <a:gd name="T5" fmla="*/ 2147483646 h 8000"/>
                <a:gd name="T6" fmla="*/ 2147483646 w 10000"/>
                <a:gd name="T7" fmla="*/ 2147483646 h 8000"/>
                <a:gd name="T8" fmla="*/ 2147483646 w 10000"/>
                <a:gd name="T9" fmla="*/ 2147483646 h 8000"/>
                <a:gd name="T10" fmla="*/ 2147483646 w 10000"/>
                <a:gd name="T11" fmla="*/ 2147483646 h 8000"/>
                <a:gd name="T12" fmla="*/ 2147483646 w 10000"/>
                <a:gd name="T13" fmla="*/ 2147483646 h 8000"/>
                <a:gd name="T14" fmla="*/ 2147483646 w 10000"/>
                <a:gd name="T15" fmla="*/ 2147483646 h 8000"/>
                <a:gd name="T16" fmla="*/ 2147483646 w 10000"/>
                <a:gd name="T17" fmla="*/ 2147483646 h 8000"/>
                <a:gd name="T18" fmla="*/ 2147483646 w 10000"/>
                <a:gd name="T19" fmla="*/ 2147483646 h 8000"/>
                <a:gd name="T20" fmla="*/ 2147483646 w 10000"/>
                <a:gd name="T21" fmla="*/ 2147483646 h 8000"/>
                <a:gd name="T22" fmla="*/ 2147483646 w 10000"/>
                <a:gd name="T23" fmla="*/ 2147483646 h 8000"/>
                <a:gd name="T24" fmla="*/ 2147483646 w 10000"/>
                <a:gd name="T25" fmla="*/ 2147483646 h 8000"/>
                <a:gd name="T26" fmla="*/ 2147483646 w 10000"/>
                <a:gd name="T27" fmla="*/ 2147483646 h 8000"/>
                <a:gd name="T28" fmla="*/ 2147483646 w 10000"/>
                <a:gd name="T29" fmla="*/ 2147483646 h 8000"/>
                <a:gd name="T30" fmla="*/ 2147483646 w 10000"/>
                <a:gd name="T31" fmla="*/ 2147483646 h 8000"/>
                <a:gd name="T32" fmla="*/ 2147483646 w 10000"/>
                <a:gd name="T33" fmla="*/ 2147483646 h 8000"/>
                <a:gd name="T34" fmla="*/ 2147483646 w 10000"/>
                <a:gd name="T35" fmla="*/ 2147483646 h 8000"/>
                <a:gd name="T36" fmla="*/ 2147483646 w 10000"/>
                <a:gd name="T37" fmla="*/ 2147483646 h 8000"/>
                <a:gd name="T38" fmla="*/ 2147483646 w 10000"/>
                <a:gd name="T39" fmla="*/ 2147483646 h 8000"/>
                <a:gd name="T40" fmla="*/ 2147483646 w 10000"/>
                <a:gd name="T41" fmla="*/ 2147483646 h 8000"/>
                <a:gd name="T42" fmla="*/ 2147483646 w 10000"/>
                <a:gd name="T43" fmla="*/ 2147483646 h 8000"/>
                <a:gd name="T44" fmla="*/ 2147483646 w 10000"/>
                <a:gd name="T45" fmla="*/ 2147483646 h 8000"/>
                <a:gd name="T46" fmla="*/ 2147483646 w 10000"/>
                <a:gd name="T47" fmla="*/ 2147483646 h 8000"/>
                <a:gd name="T48" fmla="*/ 2147483646 w 10000"/>
                <a:gd name="T49" fmla="*/ 2147483646 h 8000"/>
                <a:gd name="T50" fmla="*/ 2147483646 w 10000"/>
                <a:gd name="T51" fmla="*/ 2147483646 h 8000"/>
                <a:gd name="T52" fmla="*/ 2147483646 w 10000"/>
                <a:gd name="T53" fmla="*/ 2147483646 h 8000"/>
                <a:gd name="T54" fmla="*/ 2147483646 w 10000"/>
                <a:gd name="T55" fmla="*/ 2147483646 h 8000"/>
                <a:gd name="T56" fmla="*/ 2147483646 w 10000"/>
                <a:gd name="T57" fmla="*/ 2147483646 h 8000"/>
                <a:gd name="T58" fmla="*/ 2147483646 w 10000"/>
                <a:gd name="T59" fmla="*/ 2147483646 h 8000"/>
                <a:gd name="T60" fmla="*/ 2147483646 w 10000"/>
                <a:gd name="T61" fmla="*/ 2147483646 h 8000"/>
                <a:gd name="T62" fmla="*/ 2147483646 w 10000"/>
                <a:gd name="T63" fmla="*/ 2147483646 h 8000"/>
                <a:gd name="T64" fmla="*/ 2147483646 w 10000"/>
                <a:gd name="T65" fmla="*/ 2147483646 h 8000"/>
                <a:gd name="T66" fmla="*/ 2147483646 w 10000"/>
                <a:gd name="T67" fmla="*/ 2147483646 h 8000"/>
                <a:gd name="T68" fmla="*/ 2147483646 w 10000"/>
                <a:gd name="T69" fmla="*/ 2147483646 h 8000"/>
                <a:gd name="T70" fmla="*/ 2147483646 w 10000"/>
                <a:gd name="T71" fmla="*/ 2147483646 h 8000"/>
                <a:gd name="T72" fmla="*/ 2147483646 w 10000"/>
                <a:gd name="T73" fmla="*/ 2147483646 h 8000"/>
                <a:gd name="T74" fmla="*/ 2147483646 w 10000"/>
                <a:gd name="T75" fmla="*/ 2147483646 h 8000"/>
                <a:gd name="T76" fmla="*/ 2147483646 w 10000"/>
                <a:gd name="T77" fmla="*/ 2147483646 h 8000"/>
                <a:gd name="T78" fmla="*/ 2147483646 w 10000"/>
                <a:gd name="T79" fmla="*/ 2147483646 h 8000"/>
                <a:gd name="T80" fmla="*/ 2147483646 w 10000"/>
                <a:gd name="T81" fmla="*/ 2147483646 h 8000"/>
                <a:gd name="T82" fmla="*/ 2147483646 w 10000"/>
                <a:gd name="T83" fmla="*/ 2147483646 h 8000"/>
                <a:gd name="T84" fmla="*/ 2147483646 w 10000"/>
                <a:gd name="T85" fmla="*/ 2147483646 h 8000"/>
                <a:gd name="T86" fmla="*/ 2147483646 w 10000"/>
                <a:gd name="T87" fmla="*/ 2147483646 h 8000"/>
                <a:gd name="T88" fmla="*/ 2147483646 w 10000"/>
                <a:gd name="T89" fmla="*/ 2147483646 h 8000"/>
                <a:gd name="T90" fmla="*/ 2147483646 w 10000"/>
                <a:gd name="T91" fmla="*/ 2147483646 h 8000"/>
                <a:gd name="T92" fmla="*/ 2147483646 w 10000"/>
                <a:gd name="T93" fmla="*/ 2147483646 h 8000"/>
                <a:gd name="T94" fmla="*/ 2147483646 w 10000"/>
                <a:gd name="T95" fmla="*/ 2147483646 h 8000"/>
                <a:gd name="T96" fmla="*/ 2147483646 w 10000"/>
                <a:gd name="T97" fmla="*/ 2147483646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EC69A-D543-499E-804B-1EC08D2227C2}" type="datetimeFigureOut">
              <a:rPr lang="en-US"/>
              <a:pPr>
                <a:defRPr/>
              </a:pPr>
              <a:t>4/1/2019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E0C88-61D0-44FC-BE93-6E7EDF0C7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7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4584B-95E0-4492-A407-057F2EB88773}" type="datetimeFigureOut">
              <a:rPr lang="en-US"/>
              <a:pPr>
                <a:defRPr/>
              </a:pPr>
              <a:t>4/1/2019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5A22B-84B3-444B-B5CF-9F500FDA6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0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55938-CA85-4C25-91E5-89BC4EA8A9FB}" type="datetimeFigureOut">
              <a:rPr lang="en-US"/>
              <a:pPr>
                <a:defRPr/>
              </a:pPr>
              <a:t>4/1/2019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C6388-D95A-47C1-A2F3-63CE855D8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1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632B8-273A-4EE8-AA74-AED1160F50C2}" type="datetimeFigureOut">
              <a:rPr lang="en-US"/>
              <a:pPr>
                <a:defRPr/>
              </a:pPr>
              <a:t>4/1/2019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8B404-87A4-4FB4-8392-42E62160C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9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E6EB2-5BD9-4444-B614-B3B35FF4FD2D}" type="datetimeFigureOut">
              <a:rPr lang="en-US"/>
              <a:pPr>
                <a:defRPr/>
              </a:pPr>
              <a:t>4/1/2019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8AE16-9269-44EC-AF4C-43AE2E135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7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7"/>
            <p:cNvSpPr/>
            <p:nvPr/>
          </p:nvSpPr>
          <p:spPr>
            <a:xfrm>
              <a:off x="5713413" y="402504"/>
              <a:ext cx="6054725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3140485" y="1826078"/>
              <a:ext cx="3299407" cy="440924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2229377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6 h 8000"/>
                <a:gd name="T4" fmla="*/ 2147483646 w 10000"/>
                <a:gd name="T5" fmla="*/ 2147483646 h 8000"/>
                <a:gd name="T6" fmla="*/ 2147483646 w 10000"/>
                <a:gd name="T7" fmla="*/ 2147483646 h 8000"/>
                <a:gd name="T8" fmla="*/ 2147483646 w 10000"/>
                <a:gd name="T9" fmla="*/ 2147483646 h 8000"/>
                <a:gd name="T10" fmla="*/ 2147483646 w 10000"/>
                <a:gd name="T11" fmla="*/ 2147483646 h 8000"/>
                <a:gd name="T12" fmla="*/ 2147483646 w 10000"/>
                <a:gd name="T13" fmla="*/ 2147483646 h 8000"/>
                <a:gd name="T14" fmla="*/ 2147483646 w 10000"/>
                <a:gd name="T15" fmla="*/ 2147483646 h 8000"/>
                <a:gd name="T16" fmla="*/ 2147483646 w 10000"/>
                <a:gd name="T17" fmla="*/ 2147483646 h 8000"/>
                <a:gd name="T18" fmla="*/ 2147483646 w 10000"/>
                <a:gd name="T19" fmla="*/ 2147483646 h 8000"/>
                <a:gd name="T20" fmla="*/ 2147483646 w 10000"/>
                <a:gd name="T21" fmla="*/ 2147483646 h 8000"/>
                <a:gd name="T22" fmla="*/ 2147483646 w 10000"/>
                <a:gd name="T23" fmla="*/ 2147483646 h 8000"/>
                <a:gd name="T24" fmla="*/ 2147483646 w 10000"/>
                <a:gd name="T25" fmla="*/ 2147483646 h 8000"/>
                <a:gd name="T26" fmla="*/ 2147483646 w 10000"/>
                <a:gd name="T27" fmla="*/ 2147483646 h 8000"/>
                <a:gd name="T28" fmla="*/ 2147483646 w 10000"/>
                <a:gd name="T29" fmla="*/ 2147483646 h 8000"/>
                <a:gd name="T30" fmla="*/ 2147483646 w 10000"/>
                <a:gd name="T31" fmla="*/ 2147483646 h 8000"/>
                <a:gd name="T32" fmla="*/ 2147483646 w 10000"/>
                <a:gd name="T33" fmla="*/ 2147483646 h 8000"/>
                <a:gd name="T34" fmla="*/ 2147483646 w 10000"/>
                <a:gd name="T35" fmla="*/ 2147483646 h 8000"/>
                <a:gd name="T36" fmla="*/ 2147483646 w 10000"/>
                <a:gd name="T37" fmla="*/ 2147483646 h 8000"/>
                <a:gd name="T38" fmla="*/ 2147483646 w 10000"/>
                <a:gd name="T39" fmla="*/ 2147483646 h 8000"/>
                <a:gd name="T40" fmla="*/ 2147483646 w 10000"/>
                <a:gd name="T41" fmla="*/ 2147483646 h 8000"/>
                <a:gd name="T42" fmla="*/ 2147483646 w 10000"/>
                <a:gd name="T43" fmla="*/ 2147483646 h 8000"/>
                <a:gd name="T44" fmla="*/ 2147483646 w 10000"/>
                <a:gd name="T45" fmla="*/ 2147483646 h 8000"/>
                <a:gd name="T46" fmla="*/ 2147483646 w 10000"/>
                <a:gd name="T47" fmla="*/ 2147483646 h 8000"/>
                <a:gd name="T48" fmla="*/ 2147483646 w 10000"/>
                <a:gd name="T49" fmla="*/ 2147483646 h 8000"/>
                <a:gd name="T50" fmla="*/ 2147483646 w 10000"/>
                <a:gd name="T51" fmla="*/ 2147483646 h 8000"/>
                <a:gd name="T52" fmla="*/ 2147483646 w 10000"/>
                <a:gd name="T53" fmla="*/ 2147483646 h 8000"/>
                <a:gd name="T54" fmla="*/ 2147483646 w 10000"/>
                <a:gd name="T55" fmla="*/ 2147483646 h 8000"/>
                <a:gd name="T56" fmla="*/ 2147483646 w 10000"/>
                <a:gd name="T57" fmla="*/ 2147483646 h 8000"/>
                <a:gd name="T58" fmla="*/ 2147483646 w 10000"/>
                <a:gd name="T59" fmla="*/ 2147483646 h 8000"/>
                <a:gd name="T60" fmla="*/ 2147483646 w 10000"/>
                <a:gd name="T61" fmla="*/ 2147483646 h 8000"/>
                <a:gd name="T62" fmla="*/ 2147483646 w 10000"/>
                <a:gd name="T63" fmla="*/ 2147483646 h 8000"/>
                <a:gd name="T64" fmla="*/ 2147483646 w 10000"/>
                <a:gd name="T65" fmla="*/ 2147483646 h 8000"/>
                <a:gd name="T66" fmla="*/ 2147483646 w 10000"/>
                <a:gd name="T67" fmla="*/ 2147483646 h 8000"/>
                <a:gd name="T68" fmla="*/ 2147483646 w 10000"/>
                <a:gd name="T69" fmla="*/ 2147483646 h 8000"/>
                <a:gd name="T70" fmla="*/ 2147483646 w 10000"/>
                <a:gd name="T71" fmla="*/ 2147483646 h 8000"/>
                <a:gd name="T72" fmla="*/ 2147483646 w 10000"/>
                <a:gd name="T73" fmla="*/ 2147483646 h 8000"/>
                <a:gd name="T74" fmla="*/ 2147483646 w 10000"/>
                <a:gd name="T75" fmla="*/ 2147483646 h 8000"/>
                <a:gd name="T76" fmla="*/ 2147483646 w 10000"/>
                <a:gd name="T77" fmla="*/ 2147483646 h 8000"/>
                <a:gd name="T78" fmla="*/ 2147483646 w 10000"/>
                <a:gd name="T79" fmla="*/ 2147483646 h 8000"/>
                <a:gd name="T80" fmla="*/ 2147483646 w 10000"/>
                <a:gd name="T81" fmla="*/ 2147483646 h 8000"/>
                <a:gd name="T82" fmla="*/ 2147483646 w 10000"/>
                <a:gd name="T83" fmla="*/ 2147483646 h 8000"/>
                <a:gd name="T84" fmla="*/ 2147483646 w 10000"/>
                <a:gd name="T85" fmla="*/ 2147483646 h 8000"/>
                <a:gd name="T86" fmla="*/ 2147483646 w 10000"/>
                <a:gd name="T87" fmla="*/ 2147483646 h 8000"/>
                <a:gd name="T88" fmla="*/ 2147483646 w 10000"/>
                <a:gd name="T89" fmla="*/ 2147483646 h 8000"/>
                <a:gd name="T90" fmla="*/ 2147483646 w 10000"/>
                <a:gd name="T91" fmla="*/ 2147483646 h 8000"/>
                <a:gd name="T92" fmla="*/ 2147483646 w 10000"/>
                <a:gd name="T93" fmla="*/ 2147483646 h 8000"/>
                <a:gd name="T94" fmla="*/ 2147483646 w 10000"/>
                <a:gd name="T95" fmla="*/ 2147483646 h 8000"/>
                <a:gd name="T96" fmla="*/ 2147483646 w 10000"/>
                <a:gd name="T97" fmla="*/ 2147483646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6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1BA29-7F4E-4F64-B14E-456EADAFE638}" type="datetimeFigureOut">
              <a:rPr lang="en-US"/>
              <a:pPr>
                <a:defRPr/>
              </a:pPr>
              <a:t>4/1/2019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9F52A-A7B1-4649-895E-1362C64EA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37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7"/>
            <p:cNvSpPr/>
            <p:nvPr/>
          </p:nvSpPr>
          <p:spPr>
            <a:xfrm>
              <a:off x="6172200" y="402504"/>
              <a:ext cx="5595938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400000">
              <a:off x="32954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6 h 8000"/>
                <a:gd name="T4" fmla="*/ 2147483646 w 10000"/>
                <a:gd name="T5" fmla="*/ 2147483646 h 8000"/>
                <a:gd name="T6" fmla="*/ 2147483646 w 10000"/>
                <a:gd name="T7" fmla="*/ 2147483646 h 8000"/>
                <a:gd name="T8" fmla="*/ 2147483646 w 10000"/>
                <a:gd name="T9" fmla="*/ 2147483646 h 8000"/>
                <a:gd name="T10" fmla="*/ 2147483646 w 10000"/>
                <a:gd name="T11" fmla="*/ 2147483646 h 8000"/>
                <a:gd name="T12" fmla="*/ 2147483646 w 10000"/>
                <a:gd name="T13" fmla="*/ 2147483646 h 8000"/>
                <a:gd name="T14" fmla="*/ 2147483646 w 10000"/>
                <a:gd name="T15" fmla="*/ 2147483646 h 8000"/>
                <a:gd name="T16" fmla="*/ 2147483646 w 10000"/>
                <a:gd name="T17" fmla="*/ 2147483646 h 8000"/>
                <a:gd name="T18" fmla="*/ 2147483646 w 10000"/>
                <a:gd name="T19" fmla="*/ 2147483646 h 8000"/>
                <a:gd name="T20" fmla="*/ 2147483646 w 10000"/>
                <a:gd name="T21" fmla="*/ 2147483646 h 8000"/>
                <a:gd name="T22" fmla="*/ 2147483646 w 10000"/>
                <a:gd name="T23" fmla="*/ 2147483646 h 8000"/>
                <a:gd name="T24" fmla="*/ 2147483646 w 10000"/>
                <a:gd name="T25" fmla="*/ 2147483646 h 8000"/>
                <a:gd name="T26" fmla="*/ 2147483646 w 10000"/>
                <a:gd name="T27" fmla="*/ 2147483646 h 8000"/>
                <a:gd name="T28" fmla="*/ 2147483646 w 10000"/>
                <a:gd name="T29" fmla="*/ 2147483646 h 8000"/>
                <a:gd name="T30" fmla="*/ 2147483646 w 10000"/>
                <a:gd name="T31" fmla="*/ 2147483646 h 8000"/>
                <a:gd name="T32" fmla="*/ 2147483646 w 10000"/>
                <a:gd name="T33" fmla="*/ 2147483646 h 8000"/>
                <a:gd name="T34" fmla="*/ 2147483646 w 10000"/>
                <a:gd name="T35" fmla="*/ 2147483646 h 8000"/>
                <a:gd name="T36" fmla="*/ 2147483646 w 10000"/>
                <a:gd name="T37" fmla="*/ 2147483646 h 8000"/>
                <a:gd name="T38" fmla="*/ 2147483646 w 10000"/>
                <a:gd name="T39" fmla="*/ 2147483646 h 8000"/>
                <a:gd name="T40" fmla="*/ 2147483646 w 10000"/>
                <a:gd name="T41" fmla="*/ 2147483646 h 8000"/>
                <a:gd name="T42" fmla="*/ 2147483646 w 10000"/>
                <a:gd name="T43" fmla="*/ 2147483646 h 8000"/>
                <a:gd name="T44" fmla="*/ 2147483646 w 10000"/>
                <a:gd name="T45" fmla="*/ 2147483646 h 8000"/>
                <a:gd name="T46" fmla="*/ 2147483646 w 10000"/>
                <a:gd name="T47" fmla="*/ 2147483646 h 8000"/>
                <a:gd name="T48" fmla="*/ 2147483646 w 10000"/>
                <a:gd name="T49" fmla="*/ 2147483646 h 8000"/>
                <a:gd name="T50" fmla="*/ 2147483646 w 10000"/>
                <a:gd name="T51" fmla="*/ 2147483646 h 8000"/>
                <a:gd name="T52" fmla="*/ 2147483646 w 10000"/>
                <a:gd name="T53" fmla="*/ 2147483646 h 8000"/>
                <a:gd name="T54" fmla="*/ 2147483646 w 10000"/>
                <a:gd name="T55" fmla="*/ 2147483646 h 8000"/>
                <a:gd name="T56" fmla="*/ 2147483646 w 10000"/>
                <a:gd name="T57" fmla="*/ 2147483646 h 8000"/>
                <a:gd name="T58" fmla="*/ 2147483646 w 10000"/>
                <a:gd name="T59" fmla="*/ 2147483646 h 8000"/>
                <a:gd name="T60" fmla="*/ 2147483646 w 10000"/>
                <a:gd name="T61" fmla="*/ 2147483646 h 8000"/>
                <a:gd name="T62" fmla="*/ 2147483646 w 10000"/>
                <a:gd name="T63" fmla="*/ 2147483646 h 8000"/>
                <a:gd name="T64" fmla="*/ 2147483646 w 10000"/>
                <a:gd name="T65" fmla="*/ 2147483646 h 8000"/>
                <a:gd name="T66" fmla="*/ 2147483646 w 10000"/>
                <a:gd name="T67" fmla="*/ 2147483646 h 8000"/>
                <a:gd name="T68" fmla="*/ 2147483646 w 10000"/>
                <a:gd name="T69" fmla="*/ 2147483646 h 8000"/>
                <a:gd name="T70" fmla="*/ 2147483646 w 10000"/>
                <a:gd name="T71" fmla="*/ 2147483646 h 8000"/>
                <a:gd name="T72" fmla="*/ 2147483646 w 10000"/>
                <a:gd name="T73" fmla="*/ 2147483646 h 8000"/>
                <a:gd name="T74" fmla="*/ 2147483646 w 10000"/>
                <a:gd name="T75" fmla="*/ 2147483646 h 8000"/>
                <a:gd name="T76" fmla="*/ 2147483646 w 10000"/>
                <a:gd name="T77" fmla="*/ 2147483646 h 8000"/>
                <a:gd name="T78" fmla="*/ 2147483646 w 10000"/>
                <a:gd name="T79" fmla="*/ 2147483646 h 8000"/>
                <a:gd name="T80" fmla="*/ 2147483646 w 10000"/>
                <a:gd name="T81" fmla="*/ 2147483646 h 8000"/>
                <a:gd name="T82" fmla="*/ 2147483646 w 10000"/>
                <a:gd name="T83" fmla="*/ 2147483646 h 8000"/>
                <a:gd name="T84" fmla="*/ 2147483646 w 10000"/>
                <a:gd name="T85" fmla="*/ 2147483646 h 8000"/>
                <a:gd name="T86" fmla="*/ 2147483646 w 10000"/>
                <a:gd name="T87" fmla="*/ 2147483646 h 8000"/>
                <a:gd name="T88" fmla="*/ 2147483646 w 10000"/>
                <a:gd name="T89" fmla="*/ 2147483646 h 8000"/>
                <a:gd name="T90" fmla="*/ 2147483646 w 10000"/>
                <a:gd name="T91" fmla="*/ 2147483646 h 8000"/>
                <a:gd name="T92" fmla="*/ 2147483646 w 10000"/>
                <a:gd name="T93" fmla="*/ 2147483646 h 8000"/>
                <a:gd name="T94" fmla="*/ 2147483646 w 10000"/>
                <a:gd name="T95" fmla="*/ 2147483646 h 8000"/>
                <a:gd name="T96" fmla="*/ 2147483646 w 10000"/>
                <a:gd name="T97" fmla="*/ 2147483646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677511">
              <a:off x="4203594" y="1826078"/>
              <a:ext cx="3299407" cy="440924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6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0E02A-B0A3-45AE-9A8C-3163F9F44352}" type="datetimeFigureOut">
              <a:rPr lang="en-US"/>
              <a:pPr>
                <a:defRPr/>
              </a:pPr>
              <a:t>4/1/2019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84C63-771D-454F-8C9D-5F1DFBEEE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8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8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8490951" y="1797517"/>
              <a:ext cx="3299407" cy="440924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52" name="Freeform 5"/>
            <p:cNvSpPr>
              <a:spLocks/>
            </p:cNvSpPr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147483646 h 2856"/>
                <a:gd name="T4" fmla="*/ 2147483646 w 7104"/>
                <a:gd name="T5" fmla="*/ 2147483646 h 2856"/>
                <a:gd name="T6" fmla="*/ 2147483646 w 7104"/>
                <a:gd name="T7" fmla="*/ 2147483646 h 2856"/>
                <a:gd name="T8" fmla="*/ 2147483646 w 7104"/>
                <a:gd name="T9" fmla="*/ 2147483646 h 2856"/>
                <a:gd name="T10" fmla="*/ 2147483646 w 7104"/>
                <a:gd name="T11" fmla="*/ 2147483646 h 2856"/>
                <a:gd name="T12" fmla="*/ 2147483646 w 7104"/>
                <a:gd name="T13" fmla="*/ 2147483646 h 2856"/>
                <a:gd name="T14" fmla="*/ 2147483646 w 7104"/>
                <a:gd name="T15" fmla="*/ 2147483646 h 2856"/>
                <a:gd name="T16" fmla="*/ 2147483646 w 7104"/>
                <a:gd name="T17" fmla="*/ 2147483646 h 2856"/>
                <a:gd name="T18" fmla="*/ 2147483646 w 7104"/>
                <a:gd name="T19" fmla="*/ 2147483646 h 2856"/>
                <a:gd name="T20" fmla="*/ 2147483646 w 7104"/>
                <a:gd name="T21" fmla="*/ 2147483646 h 2856"/>
                <a:gd name="T22" fmla="*/ 2147483646 w 7104"/>
                <a:gd name="T23" fmla="*/ 2147483646 h 2856"/>
                <a:gd name="T24" fmla="*/ 2147483646 w 7104"/>
                <a:gd name="T25" fmla="*/ 2147483646 h 2856"/>
                <a:gd name="T26" fmla="*/ 2147483646 w 7104"/>
                <a:gd name="T27" fmla="*/ 2147483646 h 2856"/>
                <a:gd name="T28" fmla="*/ 2147483646 w 7104"/>
                <a:gd name="T29" fmla="*/ 2147483646 h 2856"/>
                <a:gd name="T30" fmla="*/ 2147483646 w 7104"/>
                <a:gd name="T31" fmla="*/ 2147483646 h 2856"/>
                <a:gd name="T32" fmla="*/ 2147483646 w 7104"/>
                <a:gd name="T33" fmla="*/ 2147483646 h 2856"/>
                <a:gd name="T34" fmla="*/ 2147483646 w 7104"/>
                <a:gd name="T35" fmla="*/ 2147483646 h 2856"/>
                <a:gd name="T36" fmla="*/ 2147483646 w 7104"/>
                <a:gd name="T37" fmla="*/ 2147483646 h 2856"/>
                <a:gd name="T38" fmla="*/ 2147483646 w 7104"/>
                <a:gd name="T39" fmla="*/ 2147483646 h 2856"/>
                <a:gd name="T40" fmla="*/ 2147483646 w 7104"/>
                <a:gd name="T41" fmla="*/ 2147483646 h 2856"/>
                <a:gd name="T42" fmla="*/ 2147483646 w 7104"/>
                <a:gd name="T43" fmla="*/ 2147483646 h 2856"/>
                <a:gd name="T44" fmla="*/ 2147483646 w 7104"/>
                <a:gd name="T45" fmla="*/ 2147483646 h 2856"/>
                <a:gd name="T46" fmla="*/ 2147483646 w 7104"/>
                <a:gd name="T47" fmla="*/ 2147483646 h 2856"/>
                <a:gd name="T48" fmla="*/ 2147483646 w 7104"/>
                <a:gd name="T49" fmla="*/ 2147483646 h 2856"/>
                <a:gd name="T50" fmla="*/ 2147483646 w 7104"/>
                <a:gd name="T51" fmla="*/ 2147483646 h 2856"/>
                <a:gd name="T52" fmla="*/ 2147483646 w 7104"/>
                <a:gd name="T53" fmla="*/ 2147483646 h 2856"/>
                <a:gd name="T54" fmla="*/ 2147483646 w 7104"/>
                <a:gd name="T55" fmla="*/ 2147483646 h 2856"/>
                <a:gd name="T56" fmla="*/ 2147483646 w 7104"/>
                <a:gd name="T57" fmla="*/ 2147483646 h 2856"/>
                <a:gd name="T58" fmla="*/ 2147483646 w 7104"/>
                <a:gd name="T59" fmla="*/ 2147483646 h 2856"/>
                <a:gd name="T60" fmla="*/ 2147483646 w 7104"/>
                <a:gd name="T61" fmla="*/ 2147483646 h 2856"/>
                <a:gd name="T62" fmla="*/ 2147483646 w 7104"/>
                <a:gd name="T63" fmla="*/ 2147483646 h 2856"/>
                <a:gd name="T64" fmla="*/ 2147483646 w 7104"/>
                <a:gd name="T65" fmla="*/ 2147483646 h 2856"/>
                <a:gd name="T66" fmla="*/ 2147483646 w 7104"/>
                <a:gd name="T67" fmla="*/ 2147483646 h 2856"/>
                <a:gd name="T68" fmla="*/ 2147483646 w 7104"/>
                <a:gd name="T69" fmla="*/ 2147483646 h 2856"/>
                <a:gd name="T70" fmla="*/ 2147483646 w 7104"/>
                <a:gd name="T71" fmla="*/ 2147483646 h 2856"/>
                <a:gd name="T72" fmla="*/ 2147483646 w 7104"/>
                <a:gd name="T73" fmla="*/ 2147483646 h 2856"/>
                <a:gd name="T74" fmla="*/ 2147483646 w 7104"/>
                <a:gd name="T75" fmla="*/ 2147483646 h 2856"/>
                <a:gd name="T76" fmla="*/ 2147483646 w 7104"/>
                <a:gd name="T77" fmla="*/ 2147483646 h 2856"/>
                <a:gd name="T78" fmla="*/ 2147483646 w 7104"/>
                <a:gd name="T79" fmla="*/ 2147483646 h 2856"/>
                <a:gd name="T80" fmla="*/ 2147483646 w 7104"/>
                <a:gd name="T81" fmla="*/ 2147483646 h 2856"/>
                <a:gd name="T82" fmla="*/ 2147483646 w 7104"/>
                <a:gd name="T83" fmla="*/ 2147483646 h 2856"/>
                <a:gd name="T84" fmla="*/ 2147483646 w 7104"/>
                <a:gd name="T85" fmla="*/ 2147483646 h 2856"/>
                <a:gd name="T86" fmla="*/ 2147483646 w 7104"/>
                <a:gd name="T87" fmla="*/ 2147483646 h 2856"/>
                <a:gd name="T88" fmla="*/ 2147483646 w 7104"/>
                <a:gd name="T89" fmla="*/ 2147483646 h 2856"/>
                <a:gd name="T90" fmla="*/ 2147483646 w 7104"/>
                <a:gd name="T91" fmla="*/ 2147483646 h 2856"/>
                <a:gd name="T92" fmla="*/ 2147483646 w 7104"/>
                <a:gd name="T93" fmla="*/ 2147483646 h 2856"/>
                <a:gd name="T94" fmla="*/ 2147483646 w 7104"/>
                <a:gd name="T95" fmla="*/ 2147483646 h 2856"/>
                <a:gd name="T96" fmla="*/ 2147483646 w 7104"/>
                <a:gd name="T97" fmla="*/ 2147483646 h 2856"/>
                <a:gd name="T98" fmla="*/ 0 w 7104"/>
                <a:gd name="T99" fmla="*/ 0 h 2856"/>
                <a:gd name="T100" fmla="*/ 0 w 7104"/>
                <a:gd name="T101" fmla="*/ 0 h 28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1155700" y="973138"/>
            <a:ext cx="8761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5700" y="2603500"/>
            <a:ext cx="87614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538" y="639445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9A5A5F69-2D2D-4BA7-A64B-B7C9A964B0EB}" type="datetimeFigureOut">
              <a:rPr lang="en-US"/>
              <a:pPr>
                <a:defRPr/>
              </a:pPr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638" y="6391275"/>
            <a:ext cx="3859212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85E302C-5F66-4FE4-82E4-F50B3008F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194" r:id="rId2"/>
    <p:sldLayoutId id="2147484222" r:id="rId3"/>
    <p:sldLayoutId id="2147484195" r:id="rId4"/>
    <p:sldLayoutId id="2147484196" r:id="rId5"/>
    <p:sldLayoutId id="2147484197" r:id="rId6"/>
    <p:sldLayoutId id="2147484223" r:id="rId7"/>
    <p:sldLayoutId id="2147484224" r:id="rId8"/>
    <p:sldLayoutId id="2147484225" r:id="rId9"/>
    <p:sldLayoutId id="2147484226" r:id="rId10"/>
    <p:sldLayoutId id="2147484227" r:id="rId11"/>
    <p:sldLayoutId id="2147484228" r:id="rId12"/>
    <p:sldLayoutId id="2147484229" r:id="rId13"/>
    <p:sldLayoutId id="2147484230" r:id="rId14"/>
    <p:sldLayoutId id="2147484231" r:id="rId15"/>
    <p:sldLayoutId id="2147484198" r:id="rId16"/>
    <p:sldLayoutId id="2147484232" r:id="rId17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078" y="2210739"/>
            <a:ext cx="2513013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7" y="1519438"/>
            <a:ext cx="8923448" cy="363855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2717442" y="5413793"/>
            <a:ext cx="6227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Sprawozdanie z działalności wójta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8770514" y="5937013"/>
            <a:ext cx="286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Lisewo, 27.03.2019 r.</a:t>
            </a:r>
          </a:p>
        </p:txBody>
      </p:sp>
    </p:spTree>
  </p:cSld>
  <p:clrMapOvr>
    <a:masterClrMapping/>
  </p:clrMapOvr>
  <p:transition spd="slow" advTm="13667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21.02.2019 – 04.03.2019</a:t>
            </a:r>
          </a:p>
        </p:txBody>
      </p:sp>
      <p:sp>
        <p:nvSpPr>
          <p:cNvPr id="45060" name="Podtytuł 6"/>
          <p:cNvSpPr txBox="1">
            <a:spLocks/>
          </p:cNvSpPr>
          <p:nvPr/>
        </p:nvSpPr>
        <p:spPr bwMode="auto">
          <a:xfrm>
            <a:off x="203071" y="2186112"/>
            <a:ext cx="6959730" cy="460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pl-PL" sz="2000" dirty="0"/>
              <a:t> </a:t>
            </a:r>
            <a:r>
              <a:rPr lang="pl-PL" sz="2000" kern="700" dirty="0"/>
              <a:t>21.02.2019 Spotkanie </a:t>
            </a:r>
            <a:r>
              <a:rPr lang="pl-PL" sz="2000" kern="700" dirty="0" err="1"/>
              <a:t>ws</a:t>
            </a:r>
            <a:r>
              <a:rPr lang="pl-PL" sz="2000" kern="700" dirty="0"/>
              <a:t>. Projektu Działaj Lokalnie</a:t>
            </a:r>
            <a:endParaRPr lang="pl-PL" kern="700" dirty="0"/>
          </a:p>
          <a:p>
            <a:pPr algn="just">
              <a:spcBef>
                <a:spcPts val="600"/>
              </a:spcBef>
            </a:pPr>
            <a:r>
              <a:rPr lang="pl-PL" sz="2000" kern="700" dirty="0"/>
              <a:t> 22.02.2019  Jubileusz 10-lecia ZAZ</a:t>
            </a:r>
          </a:p>
          <a:p>
            <a:pPr algn="just">
              <a:spcBef>
                <a:spcPts val="600"/>
              </a:spcBef>
              <a:buNone/>
            </a:pPr>
            <a:r>
              <a:rPr lang="pl-PL" sz="2000" kern="700" dirty="0"/>
              <a:t>			    Konsultacje z policją</a:t>
            </a:r>
          </a:p>
          <a:p>
            <a:pPr algn="just">
              <a:spcBef>
                <a:spcPts val="600"/>
              </a:spcBef>
            </a:pPr>
            <a:r>
              <a:rPr lang="pl-PL" sz="2000" kern="700" dirty="0"/>
              <a:t> 23.02.2019  Biegi szkółek kolarskich</a:t>
            </a:r>
          </a:p>
          <a:p>
            <a:pPr algn="just">
              <a:spcBef>
                <a:spcPts val="600"/>
              </a:spcBef>
            </a:pPr>
            <a:r>
              <a:rPr lang="pl-PL" sz="2000" kern="700" dirty="0"/>
              <a:t> 25.02.2019  Spotkanie z mieszkańcami Kamlarek</a:t>
            </a:r>
          </a:p>
          <a:p>
            <a:pPr algn="just">
              <a:spcBef>
                <a:spcPts val="600"/>
              </a:spcBef>
            </a:pPr>
            <a:r>
              <a:rPr lang="pl-PL" sz="2000" kern="700" dirty="0"/>
              <a:t> 26.02.2019 Powiatowa Gala Mistrzów Sportu </a:t>
            </a:r>
          </a:p>
          <a:p>
            <a:pPr algn="just">
              <a:spcBef>
                <a:spcPts val="600"/>
              </a:spcBef>
            </a:pPr>
            <a:r>
              <a:rPr lang="pl-PL" sz="2000" kern="700" dirty="0"/>
              <a:t> 27.02.2019 Spotkanie z Prezesem koła PZW</a:t>
            </a:r>
          </a:p>
          <a:p>
            <a:pPr algn="just">
              <a:spcBef>
                <a:spcPts val="600"/>
              </a:spcBef>
              <a:buNone/>
            </a:pPr>
            <a:r>
              <a:rPr lang="pl-PL" sz="2000" kern="700" dirty="0"/>
              <a:t>			    Klub Aktywnego Mieszkańca</a:t>
            </a:r>
          </a:p>
          <a:p>
            <a:pPr algn="just">
              <a:spcBef>
                <a:spcPts val="600"/>
              </a:spcBef>
            </a:pPr>
            <a:r>
              <a:rPr lang="pl-PL" sz="2000" kern="700" dirty="0"/>
              <a:t>28.02.2019 Podpisanie Aktu notarialnego z Energa 			         Operator</a:t>
            </a:r>
          </a:p>
          <a:p>
            <a:pPr algn="just">
              <a:spcBef>
                <a:spcPts val="600"/>
              </a:spcBef>
            </a:pPr>
            <a:r>
              <a:rPr lang="pl-PL" sz="2000" kern="700" dirty="0"/>
              <a:t>04.03.2019 Szkolenie w Regionalnej Izbie Obrachunkowej</a:t>
            </a:r>
          </a:p>
          <a:p>
            <a:pPr algn="just">
              <a:buNone/>
            </a:pPr>
            <a:r>
              <a:rPr lang="pl-PL" sz="2000" dirty="0"/>
              <a:t>		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4061008"/>
            <a:ext cx="4885764" cy="274733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2" y="1331613"/>
            <a:ext cx="4885764" cy="26128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05.03.2019 – 15.03.2019</a:t>
            </a:r>
          </a:p>
        </p:txBody>
      </p:sp>
      <p:sp>
        <p:nvSpPr>
          <p:cNvPr id="7" name="Podtytuł 6">
            <a:extLst>
              <a:ext uri="{FF2B5EF4-FFF2-40B4-BE49-F238E27FC236}">
                <a16:creationId xmlns:a16="http://schemas.microsoft.com/office/drawing/2014/main" id="{239A8770-B6F5-47B0-94EF-7AE90D76F98B}"/>
              </a:ext>
            </a:extLst>
          </p:cNvPr>
          <p:cNvSpPr txBox="1">
            <a:spLocks/>
          </p:cNvSpPr>
          <p:nvPr/>
        </p:nvSpPr>
        <p:spPr bwMode="auto">
          <a:xfrm>
            <a:off x="39516" y="1992605"/>
            <a:ext cx="6850575" cy="470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/>
            <a:r>
              <a:rPr lang="pl-PL" kern="700" dirty="0"/>
              <a:t> 05.03.2019  Spotkanie w sprawie biegu</a:t>
            </a:r>
          </a:p>
          <a:p>
            <a:pPr algn="just"/>
            <a:r>
              <a:rPr lang="pl-PL" kern="700" dirty="0"/>
              <a:t> 06</a:t>
            </a:r>
            <a:r>
              <a:rPr lang="pl-PL" dirty="0"/>
              <a:t>.03.2019  Sesja RG</a:t>
            </a:r>
          </a:p>
          <a:p>
            <a:pPr algn="just"/>
            <a:r>
              <a:rPr lang="pl-PL" dirty="0"/>
              <a:t> 07.03.2019 Spotkanie w Stowarzyszeniu Przyjazny 			          Uśmiech</a:t>
            </a:r>
          </a:p>
          <a:p>
            <a:pPr algn="just"/>
            <a:r>
              <a:rPr lang="pl-PL" dirty="0"/>
              <a:t> 08.03.2019 Spotkanie z komendantem policji</a:t>
            </a:r>
          </a:p>
          <a:p>
            <a:pPr algn="just">
              <a:buNone/>
            </a:pPr>
            <a:r>
              <a:rPr lang="pl-PL" dirty="0"/>
              <a:t>			 Spotkanie z Dawidem Okońskim	</a:t>
            </a:r>
          </a:p>
          <a:p>
            <a:pPr algn="just">
              <a:buNone/>
            </a:pPr>
            <a:r>
              <a:rPr lang="pl-PL" dirty="0"/>
              <a:t>			Dni kobiet w </a:t>
            </a:r>
            <a:r>
              <a:rPr lang="pl-PL" dirty="0" err="1"/>
              <a:t>Piątkowie</a:t>
            </a:r>
            <a:r>
              <a:rPr lang="pl-PL" dirty="0"/>
              <a:t> i Błachcie</a:t>
            </a:r>
          </a:p>
          <a:p>
            <a:pPr algn="just"/>
            <a:r>
              <a:rPr lang="pl-PL" dirty="0"/>
              <a:t> 11.03.2019 Wideokonferencja z Ukrainą</a:t>
            </a:r>
          </a:p>
          <a:p>
            <a:pPr algn="just">
              <a:buNone/>
            </a:pPr>
            <a:r>
              <a:rPr lang="pl-PL" dirty="0"/>
              <a:t>			 Udział w programie Samorządni TVP Bydgoszcz</a:t>
            </a:r>
          </a:p>
          <a:p>
            <a:pPr algn="just">
              <a:buNone/>
            </a:pPr>
            <a:r>
              <a:rPr lang="pl-PL" dirty="0"/>
              <a:t>12.03.2019 Podpisanie umowy PROW</a:t>
            </a:r>
          </a:p>
          <a:p>
            <a:pPr algn="just">
              <a:buNone/>
            </a:pPr>
            <a:r>
              <a:rPr lang="pl-PL" dirty="0"/>
              <a:t>		 Posiedzenie Gminnego Zespołu 					   		 Zarządzania Kryzysowego </a:t>
            </a:r>
          </a:p>
          <a:p>
            <a:pPr algn="just"/>
            <a:r>
              <a:rPr lang="pl-PL" dirty="0"/>
              <a:t> 14.03.2019 Spotkanie z kierownikiem PZD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091" y="4285391"/>
            <a:ext cx="5131580" cy="249377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091" y="1479177"/>
            <a:ext cx="5131580" cy="267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6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89F2FA-901B-4566-9DAC-196CA1625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16.03.2019 – 26.03.2019</a:t>
            </a:r>
          </a:p>
        </p:txBody>
      </p:sp>
      <p:sp>
        <p:nvSpPr>
          <p:cNvPr id="4" name="Podtytuł 6">
            <a:extLst>
              <a:ext uri="{FF2B5EF4-FFF2-40B4-BE49-F238E27FC236}">
                <a16:creationId xmlns:a16="http://schemas.microsoft.com/office/drawing/2014/main" id="{FE306996-E14B-4A49-84D6-1BFE8FB181B6}"/>
              </a:ext>
            </a:extLst>
          </p:cNvPr>
          <p:cNvSpPr txBox="1">
            <a:spLocks/>
          </p:cNvSpPr>
          <p:nvPr/>
        </p:nvSpPr>
        <p:spPr bwMode="auto">
          <a:xfrm>
            <a:off x="104459" y="2042374"/>
            <a:ext cx="6314270" cy="465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/>
            <a:r>
              <a:rPr lang="pl-PL" sz="2000" dirty="0"/>
              <a:t> 15.03.2019 Spotkanie z PSG</a:t>
            </a:r>
          </a:p>
          <a:p>
            <a:pPr algn="just"/>
            <a:r>
              <a:rPr lang="pl-PL" sz="2000" dirty="0"/>
              <a:t> 16.03.2019 Zebranie wiejskie w </a:t>
            </a:r>
            <a:r>
              <a:rPr lang="pl-PL" sz="2000" dirty="0" err="1"/>
              <a:t>Strucfoniu</a:t>
            </a:r>
            <a:endParaRPr lang="pl-PL" sz="2000" dirty="0"/>
          </a:p>
          <a:p>
            <a:pPr algn="just"/>
            <a:r>
              <a:rPr lang="pl-PL" sz="2000" dirty="0"/>
              <a:t> 18.03.2019 Konwent wójtów</a:t>
            </a:r>
          </a:p>
          <a:p>
            <a:pPr algn="just">
              <a:buNone/>
            </a:pPr>
            <a:r>
              <a:rPr lang="pl-PL" sz="2000" dirty="0"/>
              <a:t>			   Zebrania Drzonowo Lipienek</a:t>
            </a:r>
            <a:endParaRPr lang="pl-PL" dirty="0"/>
          </a:p>
          <a:p>
            <a:pPr algn="just"/>
            <a:r>
              <a:rPr lang="pl-PL" sz="2000" dirty="0"/>
              <a:t> 19.03.2019  Zebrania Kornatowo Mgoszcz</a:t>
            </a:r>
          </a:p>
          <a:p>
            <a:pPr algn="just"/>
            <a:r>
              <a:rPr lang="pl-PL" sz="2000" dirty="0"/>
              <a:t> 20.03.2019 Zebrania Wierzbowo i Linowiec </a:t>
            </a:r>
          </a:p>
          <a:p>
            <a:pPr algn="just"/>
            <a:r>
              <a:rPr lang="pl-PL" sz="2000" dirty="0"/>
              <a:t> 21.03.2019 Dni nowoczesnych technologii </a:t>
            </a:r>
          </a:p>
          <a:p>
            <a:pPr algn="just">
              <a:buNone/>
            </a:pPr>
            <a:r>
              <a:rPr lang="pl-PL" sz="2000" dirty="0"/>
              <a:t>			   Zebrania  Bartlewo, Błachta</a:t>
            </a:r>
            <a:endParaRPr lang="pl-PL" dirty="0"/>
          </a:p>
          <a:p>
            <a:pPr algn="just"/>
            <a:r>
              <a:rPr lang="pl-PL" sz="2000" dirty="0"/>
              <a:t> 25.03.2019 Spotkanie ze starostą</a:t>
            </a:r>
          </a:p>
          <a:p>
            <a:pPr algn="just">
              <a:buNone/>
            </a:pPr>
            <a:r>
              <a:rPr lang="pl-PL" sz="2000" dirty="0"/>
              <a:t>			   Zebrania Krusin, Pniewite</a:t>
            </a:r>
          </a:p>
          <a:p>
            <a:pPr algn="just"/>
            <a:r>
              <a:rPr lang="pl-PL" dirty="0"/>
              <a:t> 26.03.2019 Zebrania Piątkowo, Krajęcin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728" y="1604681"/>
            <a:ext cx="5320049" cy="258521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727" y="4189892"/>
            <a:ext cx="5320050" cy="257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6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Zmiany w sołectwach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053" y="2236976"/>
            <a:ext cx="8761413" cy="3416300"/>
          </a:xfrm>
        </p:spPr>
        <p:txBody>
          <a:bodyPr/>
          <a:lstStyle/>
          <a:p>
            <a:r>
              <a:rPr lang="pl-PL" dirty="0"/>
              <a:t>Drzonowo – pani Monika </a:t>
            </a:r>
            <a:r>
              <a:rPr lang="pl-PL" dirty="0" err="1"/>
              <a:t>Wonatowska</a:t>
            </a:r>
            <a:endParaRPr lang="pl-PL" dirty="0"/>
          </a:p>
          <a:p>
            <a:r>
              <a:rPr lang="pl-PL" dirty="0" err="1"/>
              <a:t>Strucfoń</a:t>
            </a:r>
            <a:r>
              <a:rPr lang="pl-PL" dirty="0"/>
              <a:t> – pan Mariusz Fota</a:t>
            </a:r>
          </a:p>
          <a:p>
            <a:r>
              <a:rPr lang="pl-PL" dirty="0"/>
              <a:t>Bartlewo – pan Marcin </a:t>
            </a:r>
            <a:r>
              <a:rPr lang="pl-PL" dirty="0" err="1"/>
              <a:t>Szpadziński</a:t>
            </a:r>
            <a:endParaRPr lang="pl-PL" dirty="0"/>
          </a:p>
          <a:p>
            <a:r>
              <a:rPr lang="pl-PL" dirty="0"/>
              <a:t>Wierzbowo – pani Anna Pawlak</a:t>
            </a:r>
          </a:p>
          <a:p>
            <a:r>
              <a:rPr lang="pl-PL" dirty="0"/>
              <a:t>Piątkowo – pan Tadeusz </a:t>
            </a:r>
            <a:r>
              <a:rPr lang="pl-PL" dirty="0" err="1"/>
              <a:t>Kiliszek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173" y="3191435"/>
            <a:ext cx="6862357" cy="33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/>
              <a:t>Dziękuję za uwagę</a:t>
            </a:r>
          </a:p>
        </p:txBody>
      </p:sp>
      <p:sp>
        <p:nvSpPr>
          <p:cNvPr id="51203" name="Symbol zastępczy zawartości 1"/>
          <p:cNvSpPr>
            <a:spLocks noGrp="1"/>
          </p:cNvSpPr>
          <p:nvPr>
            <p:ph sz="half" idx="1"/>
          </p:nvPr>
        </p:nvSpPr>
        <p:spPr>
          <a:xfrm>
            <a:off x="1155700" y="2917825"/>
            <a:ext cx="4824413" cy="2200275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pl-PL" altLang="pl-PL" sz="2400" dirty="0"/>
              <a:t>Jakub Kochowicz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pl-PL" altLang="pl-PL" sz="2400" dirty="0"/>
              <a:t>Urząd Gminy Lisewo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pl-PL" altLang="pl-PL" sz="2400" dirty="0"/>
              <a:t>Ul. Chełmińska 2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pl-PL" altLang="pl-PL" sz="2400" dirty="0"/>
              <a:t>86-230 Lisewo</a:t>
            </a:r>
          </a:p>
        </p:txBody>
      </p:sp>
      <p:sp>
        <p:nvSpPr>
          <p:cNvPr id="51204" name="Symbol zastępczy zawartości 2"/>
          <p:cNvSpPr>
            <a:spLocks noGrp="1"/>
          </p:cNvSpPr>
          <p:nvPr>
            <p:ph sz="half" idx="2"/>
          </p:nvPr>
        </p:nvSpPr>
        <p:spPr>
          <a:xfrm>
            <a:off x="6208713" y="2917825"/>
            <a:ext cx="4824412" cy="3416300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pl-PL" altLang="pl-PL" sz="2400" dirty="0"/>
              <a:t>www.lisewo.com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pl-PL" altLang="pl-PL" sz="2400" dirty="0"/>
              <a:t>Tel. 501 781 069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pl-PL" altLang="pl-PL" sz="2400" dirty="0"/>
              <a:t>Email: wojt@lisewo.com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pl-PL" altLang="pl-PL" sz="2400" dirty="0"/>
          </a:p>
          <a:p>
            <a:pPr marL="0" indent="0">
              <a:buFont typeface="Wingdings 3" panose="05040102010807070707" pitchFamily="18" charset="2"/>
              <a:buNone/>
            </a:pPr>
            <a:endParaRPr lang="pl-PL" altLang="pl-PL" dirty="0"/>
          </a:p>
        </p:txBody>
      </p:sp>
      <p:pic>
        <p:nvPicPr>
          <p:cNvPr id="5120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544513"/>
            <a:ext cx="685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46157</TotalTime>
  <Words>121</Words>
  <Application>Microsoft Office PowerPoint</Application>
  <PresentationFormat>Panoramiczny</PresentationFormat>
  <Paragraphs>52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Jon (sala konferencyjna)</vt:lpstr>
      <vt:lpstr>Prezentacja programu PowerPoint</vt:lpstr>
      <vt:lpstr>21.02.2019 – 04.03.2019</vt:lpstr>
      <vt:lpstr>05.03.2019 – 15.03.2019</vt:lpstr>
      <vt:lpstr>16.03.2019 – 26.03.2019</vt:lpstr>
      <vt:lpstr>Zmiany w sołectwach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Spotkanie z sołtysami</dc:title>
  <dc:creator>Jakub Kochowicz</dc:creator>
  <cp:lastModifiedBy>J.Grabowska</cp:lastModifiedBy>
  <cp:revision>321</cp:revision>
  <cp:lastPrinted>2019-04-01T06:45:03Z</cp:lastPrinted>
  <dcterms:created xsi:type="dcterms:W3CDTF">2014-12-14T19:06:25Z</dcterms:created>
  <dcterms:modified xsi:type="dcterms:W3CDTF">2019-04-01T06:46:10Z</dcterms:modified>
</cp:coreProperties>
</file>