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0" r:id="rId6"/>
    <p:sldId id="263" r:id="rId7"/>
    <p:sldId id="265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05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873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5319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1025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685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8554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857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2451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792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223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670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328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543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40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121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235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EA6EF-7CFA-4FB7-92C1-E6E011E2C9A0}" type="datetimeFigureOut">
              <a:rPr lang="pl-PL" smtClean="0"/>
              <a:t>2019-02-19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5CB558-E749-435A-A9A8-0F24A6CA73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554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71C3D6-CFBD-41F4-9AAF-79AD583D369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611188"/>
            <a:ext cx="9130748" cy="5797550"/>
          </a:xfrm>
        </p:spPr>
        <p:txBody>
          <a:bodyPr>
            <a:noAutofit/>
          </a:bodyPr>
          <a:lstStyle/>
          <a:p>
            <a:pPr algn="ctr"/>
            <a:r>
              <a:rPr lang="pl-P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zbiorcze za 2018 rok  z realizacji: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Gminnego Programu Wspierania Rodziny,</a:t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Gminnego programu przeciwdziałania przemocy </a:t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rodzinie i ochrony ofiar przemocy w rodzinie </a:t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działalności Zespołu Interdyscyplinarnego.</a:t>
            </a:r>
          </a:p>
        </p:txBody>
      </p:sp>
    </p:spTree>
    <p:extLst>
      <p:ext uri="{BB962C8B-B14F-4D97-AF65-F5344CB8AC3E}">
        <p14:creationId xmlns:p14="http://schemas.microsoft.com/office/powerpoint/2010/main" val="1635779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183CD439-9E8F-4956-8F35-7BF4E1D118AF}"/>
              </a:ext>
            </a:extLst>
          </p:cNvPr>
          <p:cNvSpPr/>
          <p:nvPr/>
        </p:nvSpPr>
        <p:spPr>
          <a:xfrm>
            <a:off x="800114" y="1532382"/>
            <a:ext cx="8516163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celu zabezpieczenia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podstawowych potrzeb bytowych dziecka, dożywiano w szkole 79 dzieci, z zasiłków celowych na zakup posiłku skorzystało 80 rodzin.  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Praca z rodziną </a:t>
            </a:r>
            <a:r>
              <a:rPr lang="pl-PL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odbywała się w oparciu o zdiagnozowane problemy i ustalone  plany pracy, które realizowali pracownicy socjalni oraz w szczególnych przypadkach asystent rodziny. </a:t>
            </a:r>
            <a:endParaRPr lang="pl-PL" sz="2400" dirty="0">
              <a:latin typeface="Times New Roman" panose="02020603050405020304" pitchFamily="18" charset="0"/>
            </a:endParaRPr>
          </a:p>
          <a:p>
            <a:pPr algn="just"/>
            <a:endParaRPr lang="pl-PL" sz="2000" dirty="0">
              <a:latin typeface="Times New Roman" panose="02020603050405020304" pitchFamily="18" charset="0"/>
            </a:endParaRP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75584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183CD439-9E8F-4956-8F35-7BF4E1D118AF}"/>
              </a:ext>
            </a:extLst>
          </p:cNvPr>
          <p:cNvSpPr/>
          <p:nvPr/>
        </p:nvSpPr>
        <p:spPr>
          <a:xfrm>
            <a:off x="720601" y="458956"/>
            <a:ext cx="8516163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0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Działaniami asystenta </a:t>
            </a: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objętych zostało łącznie 6 rodzin w których zamieszkuje łącznie 12 dzieci.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2018 r. GOPS w Lisewie skierował do sądu 1 wniosek o wgląd w sytuację rodziny i nadzór kuratorski oraz 1 wniosek o odebranie dziecka i zabranie praw rodzicielskich.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Zgodnie z ustawą o wspieraniu rodziny i systemie pieczy zastępczej ponosimy koszty pobytu za pięcioro dzieci umieszczonych w rodzinach zastępczych oraz za pięcioro dzieci umieszczonych w placówce opiekuńczo – wychowawczej. 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Wydatki budżetowe na ten cel wyniosły </a:t>
            </a:r>
            <a:r>
              <a:rPr lang="pl-PL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120.919,54 zł.</a:t>
            </a: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endParaRPr lang="pl-PL" sz="2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pl-PL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2018 r. GOPS w Lisewie uzyskał dofinansowanie na zatrudnienie asystenta rodziny w kwocie 12 638,00.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37957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87D72E81-FDB3-4AC2-9074-C0CFEBC7870F}"/>
              </a:ext>
            </a:extLst>
          </p:cNvPr>
          <p:cNvSpPr/>
          <p:nvPr/>
        </p:nvSpPr>
        <p:spPr>
          <a:xfrm>
            <a:off x="702365" y="819616"/>
            <a:ext cx="8534400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Stypendium szkolne </a:t>
            </a:r>
            <a:r>
              <a:rPr lang="pl-P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otrzymało 104 dzieci, 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 </a:t>
            </a: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ramach profilaktyki 20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uczniów z rodzin dysfunkcyjnych uczestniczyło w koloniach letnich w Wiśle. </a:t>
            </a:r>
          </a:p>
          <a:p>
            <a:pPr algn="just">
              <a:lnSpc>
                <a:spcPct val="150000"/>
              </a:lnSpc>
            </a:pPr>
            <a:endParaRPr lang="pl-PL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szkołach 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były realizowane programy profilaktyczne, takie jak : 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„Znajdź właściwe rozwiązanie”, 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-„Elementy jak radzić sobie z agresją” </a:t>
            </a:r>
          </a:p>
          <a:p>
            <a:pPr algn="just">
              <a:lnSpc>
                <a:spcPct val="150000"/>
              </a:lnSpc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-„</a:t>
            </a:r>
            <a:r>
              <a:rPr lang="pl-PL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Unplugged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– zajęcia na temat zagrożeń w sieci    </a:t>
            </a:r>
          </a:p>
          <a:p>
            <a:pPr algn="just">
              <a:lnSpc>
                <a:spcPct val="150000"/>
              </a:lnSpc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l-PL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Biblioteka gminna </a:t>
            </a: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ramach pracowni kultury prowadziła zajęcia świetlicowe dla dzieci szkolnych 3 razy w tygodniu, ponadto biblioteka proponuje też szereg zajęć dla dzieci, zarówno nieodpłatnie jak i odpłatnie. Biblioteka współpracuje także ze Stowarzyszeniem KIL w celu organizacji zajęć dla dzieci i młodzieży.</a:t>
            </a:r>
          </a:p>
          <a:p>
            <a:pPr algn="just">
              <a:lnSpc>
                <a:spcPct val="150000"/>
              </a:lnSpc>
            </a:pP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1102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D364ADB8-BD01-4ACA-A835-175275B26D8D}"/>
              </a:ext>
            </a:extLst>
          </p:cNvPr>
          <p:cNvSpPr/>
          <p:nvPr/>
        </p:nvSpPr>
        <p:spPr>
          <a:xfrm>
            <a:off x="654341" y="335846"/>
            <a:ext cx="8622181" cy="6179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 Zespołu interdyscyplinarnego </a:t>
            </a:r>
            <a:r>
              <a:rPr lang="pl-PL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wpłynęło 12 niebieskich kart. Zespół odbył łącznie 24 posiedzenia, na których podjął działania wspierające w stosunku do 12 osób pokrzywdzonych oraz wobec 12 osób podejrzewanych o stosowanie przemocy. Wszystkie środowiska zostały objęte monitoringiem  zarówno przez dzielnicowego jak i przez pracowników socjalnych. W rodzinach z podejrzeniem przemocy zamieszkiwało 12 dzieci przy czym  nie stwierdzono stosowania przemocy wobec dzieci. </a:t>
            </a:r>
          </a:p>
          <a:p>
            <a:pPr algn="just">
              <a:lnSpc>
                <a:spcPct val="150000"/>
              </a:lnSpc>
            </a:pPr>
            <a:r>
              <a:rPr lang="pl-PL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Gmina nie posiada na swoim terenie placówek wpierających </a:t>
            </a:r>
            <a:br>
              <a:rPr lang="pl-PL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udzielających pomocy osobom dotkniętym przemocą w rodzinie.  Osoby pokrzywdzone  jak i osoby stosujące przemoc mogą korzystać jedynie ze wsparcia w Ośrodku Interwencji Kryzysowej przy PCPR w Chełmnie. Ewentualnie osoby nadużywające alkoholu kierowane są do punktu konsultacyjnego prowadzonym przez </a:t>
            </a:r>
            <a:r>
              <a:rPr lang="pl-PL" sz="1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GKPiPA</a:t>
            </a:r>
            <a:r>
              <a:rPr lang="pl-PL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w Lisewie. Punkt jest czynny 2 razy </a:t>
            </a:r>
            <a:br>
              <a:rPr lang="pl-PL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miesiącu.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1790981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xmlns="" id="{FEA0A9FD-0C9B-49DB-82D8-EB7DF837CB7F}"/>
              </a:ext>
            </a:extLst>
          </p:cNvPr>
          <p:cNvSpPr/>
          <p:nvPr/>
        </p:nvSpPr>
        <p:spPr>
          <a:xfrm>
            <a:off x="795131" y="577263"/>
            <a:ext cx="85741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pl-PL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ramach profilaktyki współpracujemy między innymi z poradnią  </a:t>
            </a:r>
            <a:r>
              <a:rPr lang="pl-PL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psychologiczno</a:t>
            </a:r>
            <a:r>
              <a:rPr lang="pl-PL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pedagogiczną, kościołem katolickim, stowarzyszeniami, policją, ośrodkiem zdrowia, szkołami oraz Niebieską Linią.</a:t>
            </a:r>
          </a:p>
          <a:p>
            <a:endParaRPr lang="pl-PL" sz="2000" dirty="0">
              <a:latin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l-PL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5086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6C1D66E-CB05-4102-8E63-0BC276F94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Planowane działania i potrzeby: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36D7B77-6B2A-4129-9E77-4A6304525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Utrzymanie etatu Asystenta rodziny,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Dokształcanie kadry,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Zatrudnienie specjalistów m.in. psychologa,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Współpraca z instytucjami działającymi na terenie Gminy,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Zapewnienie odpowiednich warunków lokalowych w GOPS, pozwalających na poszanowanie intymności, ochronę danych osobowych oraz zapewnienie odpowiedniego miejsca dla spotkań ZI i grup roboczych.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grudniu 2018 r. złożono wniosek o dofinansowanie projektu „Wspólnie przeciw przemocy” który zakłada działania szkoleniowe oraz pomoc psychologiczną dla kadry instytucji pomocowych i instytucji mających bezpośredni kontakt z dziećmi oraz dla osób dotkniętych problemem przemocy.</a:t>
            </a:r>
          </a:p>
        </p:txBody>
      </p:sp>
    </p:spTree>
    <p:extLst>
      <p:ext uri="{BB962C8B-B14F-4D97-AF65-F5344CB8AC3E}">
        <p14:creationId xmlns:p14="http://schemas.microsoft.com/office/powerpoint/2010/main" val="398542272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1365</TotalTime>
  <Words>371</Words>
  <Application>Microsoft Office PowerPoint</Application>
  <PresentationFormat>Niestandardowy</PresentationFormat>
  <Paragraphs>43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Faseta</vt:lpstr>
      <vt:lpstr>Sprawozdanie zbiorcze za 2018 rok  z realizacji:   Gminnego Programu Wspierania Rodziny,   Gminnego programu przeciwdziałania przemocy  w rodzinie i ochrony ofiar przemocy w rodzinie   oraz   działalności Zespołu Interdyscyplinarnego.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Planowane działania i potrzeby: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zbiorcze za 2017 rok  z realizacji:    Gminnego Programu Wspierania Rodziny,   Gminnego programu przeciwdziałania przemocy  w rodzinie i ochrony ofiar przemocy w rodzinie   oraz   działalności Zespołu Interdyscyplinarnego.</dc:title>
  <dc:creator>G Strzelec-Kochowicz</dc:creator>
  <cp:lastModifiedBy>K.Janus</cp:lastModifiedBy>
  <cp:revision>28</cp:revision>
  <cp:lastPrinted>2019-02-19T06:59:07Z</cp:lastPrinted>
  <dcterms:created xsi:type="dcterms:W3CDTF">2018-03-09T08:10:56Z</dcterms:created>
  <dcterms:modified xsi:type="dcterms:W3CDTF">2019-02-19T06:59:19Z</dcterms:modified>
</cp:coreProperties>
</file>