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9" r:id="rId6"/>
    <p:sldId id="263" r:id="rId7"/>
    <p:sldId id="262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291" autoAdjust="0"/>
  </p:normalViewPr>
  <p:slideViewPr>
    <p:cSldViewPr snapToGrid="0">
      <p:cViewPr varScale="1">
        <p:scale>
          <a:sx n="81" d="100"/>
          <a:sy n="81" d="100"/>
        </p:scale>
        <p:origin x="8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605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8732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5319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1025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6851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855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857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245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7929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223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867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328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543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040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12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235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EA6EF-7CFA-4FB7-92C1-E6E011E2C9A0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554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71C3D6-CFBD-41F4-9AAF-79AD583D369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611188"/>
            <a:ext cx="9130748" cy="5797550"/>
          </a:xfrm>
        </p:spPr>
        <p:txBody>
          <a:bodyPr>
            <a:noAutofit/>
          </a:bodyPr>
          <a:lstStyle/>
          <a:p>
            <a:pPr algn="ctr"/>
            <a:br>
              <a:rPr lang="pl-P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Sprawozdanie z realizacji </a:t>
            </a:r>
            <a:br>
              <a:rPr lang="pl-P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Gminnego Programu Wspierania </a:t>
            </a:r>
            <a:br>
              <a:rPr lang="pl-P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Rodziny za 2021 r.</a:t>
            </a:r>
            <a:b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779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83CD439-9E8F-4956-8F35-7BF4E1D118AF}"/>
              </a:ext>
            </a:extLst>
          </p:cNvPr>
          <p:cNvSpPr/>
          <p:nvPr/>
        </p:nvSpPr>
        <p:spPr>
          <a:xfrm>
            <a:off x="733853" y="114650"/>
            <a:ext cx="8516163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450215" algn="l"/>
              </a:tabLst>
            </a:pPr>
            <a:endParaRPr lang="pl-PL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lvl="0" algn="ctr">
              <a:tabLst>
                <a:tab pos="450215" algn="l"/>
              </a:tabLst>
            </a:pPr>
            <a:r>
              <a:rPr lang="pl-PL" sz="22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Działania na rzecz dziecka i rodziny realizowane przez </a:t>
            </a:r>
          </a:p>
          <a:p>
            <a:pPr lvl="0" algn="ctr">
              <a:tabLst>
                <a:tab pos="450215" algn="l"/>
              </a:tabLst>
            </a:pPr>
            <a:r>
              <a:rPr lang="pl-PL" sz="22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GOPS w Lisewie: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Wykonywanie zadań wynikających z Ustawy o wspieraniu rodziny i systemie pieczy zastępczej oraz Gminnego programu wspierania rodziny na terenie gminy Lisewo, realizowane jest przez asystenta rodziny i pracowników socjalnych oraz poprzez ponoszenie odpłatności za dzieci przebywające w pieczy zastępczej.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2021 r. zatrudniano jednego asystenta rodziny w pełnym wymiarze czasu pracy, wydatki na wynagrodzenie osobowe wyniosły 30 732,35 zł.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endParaRPr lang="pl-PL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450215" algn="l"/>
              </a:tabLst>
            </a:pPr>
            <a:r>
              <a:rPr lang="pl-PL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 2021 r. za sześcioro dzieci umieszczonych w rodzinach zastępczych oraz za pięcioro dzieci umieszczonych w placówkach opiekuńczo – wychowawczych ze środków własnych gminy poniesione zostały wydatki w kwocie </a:t>
            </a:r>
            <a:r>
              <a:rPr lang="pl-PL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170 446,57zł. 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endParaRPr lang="pl-PL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endParaRPr lang="pl-PL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endParaRPr lang="pl-PL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275584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2D27C7A7-256C-4EBB-BC75-B4E4258CAF4F}"/>
              </a:ext>
            </a:extLst>
          </p:cNvPr>
          <p:cNvSpPr txBox="1"/>
          <p:nvPr/>
        </p:nvSpPr>
        <p:spPr>
          <a:xfrm>
            <a:off x="1011382" y="458956"/>
            <a:ext cx="798021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  <a:tabLst>
                <a:tab pos="450215" algn="l"/>
              </a:tabLst>
            </a:pPr>
            <a:endParaRPr lang="pl-PL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Zgodnie z założeniami ustawy wspieranie rodziny jest prowadzone w formie: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1) pracy z rodziną,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2) pomocy w opiece i wychowaniu dziecka,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endParaRPr lang="pl-PL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Praca z rodziną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odbywała się w oparciu o zdiagnozowane problemy i ustalone  plany pracy, które realizowali pracownicy socjalni oraz w przypadkach wymagających szczególnej uwagi asystent rodziny. </a:t>
            </a:r>
            <a:endParaRPr lang="pl-PL" sz="2000" dirty="0">
              <a:latin typeface="Times New Roman" panose="02020603050405020304" pitchFamily="18" charset="0"/>
            </a:endParaRPr>
          </a:p>
          <a:p>
            <a:pPr algn="just"/>
            <a:endParaRPr lang="pl-PL" sz="2000" dirty="0">
              <a:latin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Działaniami asystenta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objętych zostało łącznie 8 rodzin, liczba dzieci w tych rodzinach to 19. W 2021 r. zakończono pracę z 2 rodzinami (w tym 1 ze względu na brak efektów). Asystent rodziny pozostaje w kontakcie z placówkami oświaty, służby zdrowia w celu interdyscyplinarnego podejścia do rodziny i jej problemów.</a:t>
            </a:r>
          </a:p>
          <a:p>
            <a:pPr algn="just">
              <a:tabLst>
                <a:tab pos="450215" algn="l"/>
              </a:tabLst>
            </a:pP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450215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38998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4F52E956-6B53-4D6C-B60F-6FF770E0D041}"/>
              </a:ext>
            </a:extLst>
          </p:cNvPr>
          <p:cNvSpPr txBox="1"/>
          <p:nvPr/>
        </p:nvSpPr>
        <p:spPr>
          <a:xfrm>
            <a:off x="1219200" y="1080655"/>
            <a:ext cx="759229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50215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roku sprawozdawczym Gmina Lisewo wspierała także rodziny poprzez udzielanie pomocy w formie finansowej (św. rodzinne, wychowawcze, zasiłki z pomocy społecznej) oraz niefinansowej (dożywianie, paczki świąteczne, pomoc rzeczowa, żywność w ramach programu POPŻ)</a:t>
            </a:r>
          </a:p>
          <a:p>
            <a:pPr algn="just">
              <a:tabLst>
                <a:tab pos="450215" algn="l"/>
              </a:tabLst>
            </a:pPr>
            <a:endParaRPr lang="pl-PL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450215" algn="l"/>
              </a:tabLst>
            </a:pP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celu zabezpieczenia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podstawowych potrzeb bytowych dziecka dożywianiem w szkole objęto 48 dzieci, świadczenie finansowe z przeznaczeniem na zakup posiłku otrzymało 75 dzieci.</a:t>
            </a:r>
          </a:p>
          <a:p>
            <a:pPr algn="just">
              <a:tabLst>
                <a:tab pos="450215" algn="l"/>
              </a:tabLst>
            </a:pP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450215" algn="l"/>
              </a:tabLst>
            </a:pP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Stypendium socjalne 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otrzymało 51 dzieci na łączną kwotę 71 609,00 zł.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831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87D72E81-FDB3-4AC2-9074-C0CFEBC7870F}"/>
              </a:ext>
            </a:extLst>
          </p:cNvPr>
          <p:cNvSpPr/>
          <p:nvPr/>
        </p:nvSpPr>
        <p:spPr>
          <a:xfrm>
            <a:off x="1021622" y="543942"/>
            <a:ext cx="9258004" cy="7423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450215" algn="l"/>
              </a:tabLst>
            </a:pPr>
            <a:r>
              <a:rPr lang="pl-PL" sz="22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Działania na rzecz dziecka i rodziny realizowane przez pozostałe instytucje: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endParaRPr lang="pl-PL" sz="2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szkołach  oprócz, codziennej pracy kadry </a:t>
            </a:r>
            <a:r>
              <a:rPr lang="pl-PL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psychologiczno</a:t>
            </a:r>
            <a:r>
              <a:rPr lang="pl-PL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pedagogicznej, </a:t>
            </a: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realizowano programy profilaktyczne, takie jak: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Trzymaj formę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Czyste powietrze wokół nas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Bieg po zdrowie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Dopalacze trzecia strona zjawiska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Czerniak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 wychowawczo – profilaktyczny „Spójrz Inaczej”;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Elementy programu Wspomagania rozwoju psychospołecznego dzieci nieśmiałych;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 terapii poznawczo – behawioralnej zaburzeń lękowych „Zaradny kot”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Akademia Bezpiecznego Puchatka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Przyjaciele </a:t>
            </a:r>
            <a:r>
              <a:rPr lang="pl-PL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Zippiego</a:t>
            </a:r>
            <a:endParaRPr lang="pl-PL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pl-PL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Cyperprzemoc</a:t>
            </a:r>
            <a:endParaRPr lang="pl-PL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Apteczka pierwszej pomocy emocjonalnej</a:t>
            </a:r>
          </a:p>
          <a:p>
            <a:pPr algn="just">
              <a:lnSpc>
                <a:spcPct val="150000"/>
              </a:lnSpc>
            </a:pP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Szkoły prowadzą też świetlicę szkolną w godzinach porannych oraz popołudniowych, dzieci mogą w niej przebywać wg potrzeb.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020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2DBE90B4-C6BB-4E54-8C68-AFB2FF604C16}"/>
              </a:ext>
            </a:extLst>
          </p:cNvPr>
          <p:cNvSpPr txBox="1"/>
          <p:nvPr/>
        </p:nvSpPr>
        <p:spPr>
          <a:xfrm>
            <a:off x="929148" y="1017639"/>
            <a:ext cx="8642555" cy="5576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 terenie gminy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obecnie nie funkcjonuje żadna świetlica środowiskowa, dzieci mogą spędzić czas w Bibliotece Gminnej – Pracowni Kultury, która ma w ofercie dla dzieci zajęcia zarówno płatne jak i bezpłatne.</a:t>
            </a:r>
          </a:p>
          <a:p>
            <a:pPr algn="just">
              <a:lnSpc>
                <a:spcPct val="150000"/>
              </a:lnSpc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roku 2021 w bibliotece funkcjonowała m.in.: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Grupa </a:t>
            </a:r>
            <a:r>
              <a:rPr lang="pl-PL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cheerleaderek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Zajęcia z robotyki,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Kreatywne czwartki – zajęcia plastyczne,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Lekcje gry na gitarze,</a:t>
            </a:r>
          </a:p>
          <a:p>
            <a:pPr algn="just">
              <a:lnSpc>
                <a:spcPct val="150000"/>
              </a:lnSpc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Biblioteka organizowała także zajęcia w czasie wakacji oraz ferii.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49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3598AA06-8670-4747-8189-F15C89FBF0A4}"/>
              </a:ext>
            </a:extLst>
          </p:cNvPr>
          <p:cNvSpPr txBox="1"/>
          <p:nvPr/>
        </p:nvSpPr>
        <p:spPr>
          <a:xfrm>
            <a:off x="958645" y="988142"/>
            <a:ext cx="80083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 </a:t>
            </a:r>
            <a:r>
              <a:rPr lang="pl-PL" sz="3000" dirty="0">
                <a:solidFill>
                  <a:schemeClr val="accent1"/>
                </a:solidFill>
              </a:rPr>
              <a:t>Podsumowanie: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87D6B81A-51D8-4348-B7C0-3EA3692333DD}"/>
              </a:ext>
            </a:extLst>
          </p:cNvPr>
          <p:cNvSpPr txBox="1"/>
          <p:nvPr/>
        </p:nvSpPr>
        <p:spPr>
          <a:xfrm>
            <a:off x="958645" y="2227006"/>
            <a:ext cx="954220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związku ze zmianami społecznymi, wzrostem konsumpcjonizmu, zmianą ról społecznych przed służbami pomocowymi oraz oświatą stają nowe wyzwania, którym można stawić czoło tylko wspólnymi siłami. Dlatego  dalsze działania należy ukierunkować z jednej strony na ciągłe podnoszenie kwalifikacji osób pracujących  z rodziną, natomiast z drugiej na wypracowanie drogi wzajemnej współpracy, pomiędzy instytucjami.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972292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753</TotalTime>
  <Words>552</Words>
  <Application>Microsoft Office PowerPoint</Application>
  <PresentationFormat>Panoramiczny</PresentationFormat>
  <Paragraphs>56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Faseta</vt:lpstr>
      <vt:lpstr>  Sprawozdanie z realizacji  Gminnego Programu Wspierania  Rodziny za 2021 r.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zbiorcze za 2017 rok  z realizacji:    Gminnego Programu Wspierania Rodziny,   Gminnego programu przeciwdziałania przemocy  w rodzinie i ochrony ofiar przemocy w rodzinie   oraz   działalności Zespołu Interdyscyplinarnego.</dc:title>
  <dc:creator>G Strzelec-Kochowicz</dc:creator>
  <cp:lastModifiedBy>M.Kowal</cp:lastModifiedBy>
  <cp:revision>43</cp:revision>
  <cp:lastPrinted>2020-02-18T14:04:35Z</cp:lastPrinted>
  <dcterms:created xsi:type="dcterms:W3CDTF">2018-03-09T08:10:56Z</dcterms:created>
  <dcterms:modified xsi:type="dcterms:W3CDTF">2022-03-02T09:54:50Z</dcterms:modified>
</cp:coreProperties>
</file>